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29"/>
  </p:notesMasterIdLst>
  <p:sldIdLst>
    <p:sldId id="272" r:id="rId2"/>
    <p:sldId id="314" r:id="rId3"/>
    <p:sldId id="310" r:id="rId4"/>
    <p:sldId id="311" r:id="rId5"/>
    <p:sldId id="312" r:id="rId6"/>
    <p:sldId id="301" r:id="rId7"/>
    <p:sldId id="307" r:id="rId8"/>
    <p:sldId id="259" r:id="rId9"/>
    <p:sldId id="316" r:id="rId10"/>
    <p:sldId id="320" r:id="rId11"/>
    <p:sldId id="276" r:id="rId12"/>
    <p:sldId id="319" r:id="rId13"/>
    <p:sldId id="297" r:id="rId14"/>
    <p:sldId id="280" r:id="rId15"/>
    <p:sldId id="313" r:id="rId16"/>
    <p:sldId id="315" r:id="rId17"/>
    <p:sldId id="303" r:id="rId18"/>
    <p:sldId id="278" r:id="rId19"/>
    <p:sldId id="279" r:id="rId20"/>
    <p:sldId id="281" r:id="rId21"/>
    <p:sldId id="304" r:id="rId22"/>
    <p:sldId id="317" r:id="rId23"/>
    <p:sldId id="321" r:id="rId24"/>
    <p:sldId id="291" r:id="rId25"/>
    <p:sldId id="318" r:id="rId26"/>
    <p:sldId id="300" r:id="rId27"/>
    <p:sldId id="322" r:id="rId28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78670" autoAdjust="0"/>
  </p:normalViewPr>
  <p:slideViewPr>
    <p:cSldViewPr snapToGrid="0">
      <p:cViewPr varScale="1">
        <p:scale>
          <a:sx n="40" d="100"/>
          <a:sy n="40" d="100"/>
        </p:scale>
        <p:origin x="-138" y="-11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92A11-E1B3-41B9-9EE2-2B6873BF8FD3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C53471A-1A65-4466-B1F6-B5126AF1853F}">
      <dgm:prSet phldrT="[Текст]" custT="1"/>
      <dgm:spPr/>
      <dgm:t>
        <a:bodyPr/>
        <a:lstStyle/>
        <a:p>
          <a:r>
            <a:rPr lang="uk-UA" sz="1400" b="1" dirty="0"/>
            <a:t>ГРАМОТНІСТЬ</a:t>
          </a:r>
        </a:p>
      </dgm:t>
    </dgm:pt>
    <dgm:pt modelId="{ED89AE85-2C60-4908-B673-1F8086170717}" type="parTrans" cxnId="{95F526A5-0151-4FF6-BF89-4E3E7045EF92}">
      <dgm:prSet/>
      <dgm:spPr/>
      <dgm:t>
        <a:bodyPr/>
        <a:lstStyle/>
        <a:p>
          <a:endParaRPr lang="uk-UA"/>
        </a:p>
      </dgm:t>
    </dgm:pt>
    <dgm:pt modelId="{7F85D957-D2A3-460A-A732-73B7FB8B82FF}" type="sibTrans" cxnId="{95F526A5-0151-4FF6-BF89-4E3E7045EF92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/>
            <a:t>КОМП’ЮТЕРНА ГРАМОТНІСТЬ</a:t>
          </a:r>
        </a:p>
      </dgm:t>
    </dgm:pt>
    <dgm:pt modelId="{95E827DD-B1F4-411B-A3AB-A4193EFD3679}">
      <dgm:prSet phldrT="[Текст]" custT="1"/>
      <dgm:spPr/>
      <dgm:t>
        <a:bodyPr/>
        <a:lstStyle/>
        <a:p>
          <a:r>
            <a:rPr lang="uk-UA" sz="1400" b="1" dirty="0"/>
            <a:t>КОМПЕТЕНЦІЇ</a:t>
          </a:r>
        </a:p>
      </dgm:t>
    </dgm:pt>
    <dgm:pt modelId="{7A76FE36-B87A-40E1-A702-B7256565C96A}" type="parTrans" cxnId="{68F40549-2423-4E8A-A429-C0B7C0DAEFA0}">
      <dgm:prSet/>
      <dgm:spPr/>
      <dgm:t>
        <a:bodyPr/>
        <a:lstStyle/>
        <a:p>
          <a:endParaRPr lang="uk-UA"/>
        </a:p>
      </dgm:t>
    </dgm:pt>
    <dgm:pt modelId="{4088B452-A640-4171-A140-7213C3C97A5F}" type="sibTrans" cxnId="{68F40549-2423-4E8A-A429-C0B7C0DAEFA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/>
            <a:t>КРИТИЧНЕ МИСЛЕННЯ</a:t>
          </a:r>
        </a:p>
      </dgm:t>
    </dgm:pt>
    <dgm:pt modelId="{2334696E-B1C1-4F23-9BD5-297C0F2C1CA8}">
      <dgm:prSet phldrT="[Текст]" custT="1"/>
      <dgm:spPr/>
      <dgm:t>
        <a:bodyPr/>
        <a:lstStyle/>
        <a:p>
          <a:r>
            <a:rPr lang="uk-UA" sz="1400" b="1" dirty="0"/>
            <a:t>ОСОБИСТІ ЯКОСТІ</a:t>
          </a:r>
        </a:p>
      </dgm:t>
    </dgm:pt>
    <dgm:pt modelId="{4486D9F4-697E-4D8B-A345-E87EE5EA3387}" type="parTrans" cxnId="{70368C32-6F5D-43F9-9D14-66BE2A22E8CA}">
      <dgm:prSet/>
      <dgm:spPr/>
      <dgm:t>
        <a:bodyPr/>
        <a:lstStyle/>
        <a:p>
          <a:endParaRPr lang="uk-UA"/>
        </a:p>
      </dgm:t>
    </dgm:pt>
    <dgm:pt modelId="{7AC74219-4A1F-49FC-94C7-1FD5B88F15DF}" type="sibTrans" cxnId="{70368C32-6F5D-43F9-9D14-66BE2A22E8CA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uk-UA" sz="1400" b="1" dirty="0"/>
            <a:t>КОМАНДНА СПІВПРАЦЯ</a:t>
          </a:r>
        </a:p>
      </dgm:t>
    </dgm:pt>
    <dgm:pt modelId="{9FC8F8E0-D920-449C-B419-44DDCDDD3197}" type="pres">
      <dgm:prSet presAssocID="{64E92A11-E1B3-41B9-9EE2-2B6873BF8FD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E6D8A5F-6D10-4A0B-AA61-3D09795EA577}" type="pres">
      <dgm:prSet presAssocID="{CC53471A-1A65-4466-B1F6-B5126AF1853F}" presName="composite" presStyleCnt="0"/>
      <dgm:spPr/>
    </dgm:pt>
    <dgm:pt modelId="{58EE55F3-B728-4782-A3BD-2BF26E7538BF}" type="pres">
      <dgm:prSet presAssocID="{CC53471A-1A65-4466-B1F6-B5126AF1853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F1BC2-0BC8-41DA-A311-457027A0159A}" type="pres">
      <dgm:prSet presAssocID="{CC53471A-1A65-4466-B1F6-B5126AF1853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C8E3753-4285-4894-AAA5-E9C76FEDA461}" type="pres">
      <dgm:prSet presAssocID="{CC53471A-1A65-4466-B1F6-B5126AF1853F}" presName="BalanceSpacing" presStyleCnt="0"/>
      <dgm:spPr/>
    </dgm:pt>
    <dgm:pt modelId="{129DADB4-36F1-40A2-896E-78388664A1E8}" type="pres">
      <dgm:prSet presAssocID="{CC53471A-1A65-4466-B1F6-B5126AF1853F}" presName="BalanceSpacing1" presStyleCnt="0"/>
      <dgm:spPr/>
    </dgm:pt>
    <dgm:pt modelId="{BB4D7102-6DE6-4F4A-AAF2-4F52B8AC3B2B}" type="pres">
      <dgm:prSet presAssocID="{7F85D957-D2A3-460A-A732-73B7FB8B82FF}" presName="Accent1Text" presStyleLbl="node1" presStyleIdx="1" presStyleCnt="6"/>
      <dgm:spPr/>
      <dgm:t>
        <a:bodyPr/>
        <a:lstStyle/>
        <a:p>
          <a:endParaRPr lang="ru-RU"/>
        </a:p>
      </dgm:t>
    </dgm:pt>
    <dgm:pt modelId="{1C6DDB99-1504-4996-90C5-57A376FD4ED1}" type="pres">
      <dgm:prSet presAssocID="{7F85D957-D2A3-460A-A732-73B7FB8B82FF}" presName="spaceBetweenRectangles" presStyleCnt="0"/>
      <dgm:spPr/>
    </dgm:pt>
    <dgm:pt modelId="{9012689F-73A6-4F11-90E9-F3ADF59B91E0}" type="pres">
      <dgm:prSet presAssocID="{95E827DD-B1F4-411B-A3AB-A4193EFD3679}" presName="composite" presStyleCnt="0"/>
      <dgm:spPr/>
    </dgm:pt>
    <dgm:pt modelId="{0708BA65-725B-42E5-AA27-E48AB687C721}" type="pres">
      <dgm:prSet presAssocID="{95E827DD-B1F4-411B-A3AB-A4193EFD3679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91E61-A8F0-4226-A244-BA52E2E3694C}" type="pres">
      <dgm:prSet presAssocID="{95E827DD-B1F4-411B-A3AB-A4193EFD367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46286DC-BC1B-4AA2-BC15-10F9C90C5CAD}" type="pres">
      <dgm:prSet presAssocID="{95E827DD-B1F4-411B-A3AB-A4193EFD3679}" presName="BalanceSpacing" presStyleCnt="0"/>
      <dgm:spPr/>
    </dgm:pt>
    <dgm:pt modelId="{01C94285-4535-40AD-888C-0569857C4027}" type="pres">
      <dgm:prSet presAssocID="{95E827DD-B1F4-411B-A3AB-A4193EFD3679}" presName="BalanceSpacing1" presStyleCnt="0"/>
      <dgm:spPr/>
    </dgm:pt>
    <dgm:pt modelId="{B64836F2-C5EA-4330-93E5-24C24B4FD308}" type="pres">
      <dgm:prSet presAssocID="{4088B452-A640-4171-A140-7213C3C97A5F}" presName="Accent1Text" presStyleLbl="node1" presStyleIdx="3" presStyleCnt="6"/>
      <dgm:spPr/>
      <dgm:t>
        <a:bodyPr/>
        <a:lstStyle/>
        <a:p>
          <a:endParaRPr lang="ru-RU"/>
        </a:p>
      </dgm:t>
    </dgm:pt>
    <dgm:pt modelId="{091F2177-4649-439A-B7F2-69E8053894F9}" type="pres">
      <dgm:prSet presAssocID="{4088B452-A640-4171-A140-7213C3C97A5F}" presName="spaceBetweenRectangles" presStyleCnt="0"/>
      <dgm:spPr/>
    </dgm:pt>
    <dgm:pt modelId="{79161068-A973-4294-9088-11519218491C}" type="pres">
      <dgm:prSet presAssocID="{2334696E-B1C1-4F23-9BD5-297C0F2C1CA8}" presName="composite" presStyleCnt="0"/>
      <dgm:spPr/>
    </dgm:pt>
    <dgm:pt modelId="{373135A2-3A23-4062-961F-3275F9BE08C4}" type="pres">
      <dgm:prSet presAssocID="{2334696E-B1C1-4F23-9BD5-297C0F2C1CA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991BB-E8E3-4392-ABF1-E0EC4B94403B}" type="pres">
      <dgm:prSet presAssocID="{2334696E-B1C1-4F23-9BD5-297C0F2C1CA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3AA5078-7F27-4993-B5B2-8269F5971297}" type="pres">
      <dgm:prSet presAssocID="{2334696E-B1C1-4F23-9BD5-297C0F2C1CA8}" presName="BalanceSpacing" presStyleCnt="0"/>
      <dgm:spPr/>
    </dgm:pt>
    <dgm:pt modelId="{FD7A0E50-C3A6-49AB-9141-754D16840246}" type="pres">
      <dgm:prSet presAssocID="{2334696E-B1C1-4F23-9BD5-297C0F2C1CA8}" presName="BalanceSpacing1" presStyleCnt="0"/>
      <dgm:spPr/>
    </dgm:pt>
    <dgm:pt modelId="{88660CE1-F4B7-43C4-8848-400F9488F1FA}" type="pres">
      <dgm:prSet presAssocID="{7AC74219-4A1F-49FC-94C7-1FD5B88F15DF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95F526A5-0151-4FF6-BF89-4E3E7045EF92}" srcId="{64E92A11-E1B3-41B9-9EE2-2B6873BF8FD3}" destId="{CC53471A-1A65-4466-B1F6-B5126AF1853F}" srcOrd="0" destOrd="0" parTransId="{ED89AE85-2C60-4908-B673-1F8086170717}" sibTransId="{7F85D957-D2A3-460A-A732-73B7FB8B82FF}"/>
    <dgm:cxn modelId="{89149915-018E-4D76-9879-E98FCD91C2C9}" type="presOf" srcId="{4088B452-A640-4171-A140-7213C3C97A5F}" destId="{B64836F2-C5EA-4330-93E5-24C24B4FD308}" srcOrd="0" destOrd="0" presId="urn:microsoft.com/office/officeart/2008/layout/AlternatingHexagons"/>
    <dgm:cxn modelId="{B5CEBE70-D89E-48E3-A408-30C5608AF8D4}" type="presOf" srcId="{64E92A11-E1B3-41B9-9EE2-2B6873BF8FD3}" destId="{9FC8F8E0-D920-449C-B419-44DDCDDD3197}" srcOrd="0" destOrd="0" presId="urn:microsoft.com/office/officeart/2008/layout/AlternatingHexagons"/>
    <dgm:cxn modelId="{909D9CA3-3CA5-4C83-B31F-DDB429647983}" type="presOf" srcId="{CC53471A-1A65-4466-B1F6-B5126AF1853F}" destId="{58EE55F3-B728-4782-A3BD-2BF26E7538BF}" srcOrd="0" destOrd="0" presId="urn:microsoft.com/office/officeart/2008/layout/AlternatingHexagons"/>
    <dgm:cxn modelId="{B9D49AB5-ED59-4FF9-AE31-6AD2E2EEE3E4}" type="presOf" srcId="{95E827DD-B1F4-411B-A3AB-A4193EFD3679}" destId="{0708BA65-725B-42E5-AA27-E48AB687C721}" srcOrd="0" destOrd="0" presId="urn:microsoft.com/office/officeart/2008/layout/AlternatingHexagons"/>
    <dgm:cxn modelId="{0EB428F6-28F1-4CE7-9051-24FE0BB60665}" type="presOf" srcId="{2334696E-B1C1-4F23-9BD5-297C0F2C1CA8}" destId="{373135A2-3A23-4062-961F-3275F9BE08C4}" srcOrd="0" destOrd="0" presId="urn:microsoft.com/office/officeart/2008/layout/AlternatingHexagons"/>
    <dgm:cxn modelId="{68F40549-2423-4E8A-A429-C0B7C0DAEFA0}" srcId="{64E92A11-E1B3-41B9-9EE2-2B6873BF8FD3}" destId="{95E827DD-B1F4-411B-A3AB-A4193EFD3679}" srcOrd="1" destOrd="0" parTransId="{7A76FE36-B87A-40E1-A702-B7256565C96A}" sibTransId="{4088B452-A640-4171-A140-7213C3C97A5F}"/>
    <dgm:cxn modelId="{70368C32-6F5D-43F9-9D14-66BE2A22E8CA}" srcId="{64E92A11-E1B3-41B9-9EE2-2B6873BF8FD3}" destId="{2334696E-B1C1-4F23-9BD5-297C0F2C1CA8}" srcOrd="2" destOrd="0" parTransId="{4486D9F4-697E-4D8B-A345-E87EE5EA3387}" sibTransId="{7AC74219-4A1F-49FC-94C7-1FD5B88F15DF}"/>
    <dgm:cxn modelId="{779BF3D3-D351-4C66-AE2C-B9F94028E968}" type="presOf" srcId="{7AC74219-4A1F-49FC-94C7-1FD5B88F15DF}" destId="{88660CE1-F4B7-43C4-8848-400F9488F1FA}" srcOrd="0" destOrd="0" presId="urn:microsoft.com/office/officeart/2008/layout/AlternatingHexagons"/>
    <dgm:cxn modelId="{31299BF5-128E-4463-A45B-A06999AA42BE}" type="presOf" srcId="{7F85D957-D2A3-460A-A732-73B7FB8B82FF}" destId="{BB4D7102-6DE6-4F4A-AAF2-4F52B8AC3B2B}" srcOrd="0" destOrd="0" presId="urn:microsoft.com/office/officeart/2008/layout/AlternatingHexagons"/>
    <dgm:cxn modelId="{F3875284-7F69-4EF2-83D9-9CB3872F387F}" type="presParOf" srcId="{9FC8F8E0-D920-449C-B419-44DDCDDD3197}" destId="{7E6D8A5F-6D10-4A0B-AA61-3D09795EA577}" srcOrd="0" destOrd="0" presId="urn:microsoft.com/office/officeart/2008/layout/AlternatingHexagons"/>
    <dgm:cxn modelId="{5E3C733A-A4C8-40F8-9B90-4F7C8833EE98}" type="presParOf" srcId="{7E6D8A5F-6D10-4A0B-AA61-3D09795EA577}" destId="{58EE55F3-B728-4782-A3BD-2BF26E7538BF}" srcOrd="0" destOrd="0" presId="urn:microsoft.com/office/officeart/2008/layout/AlternatingHexagons"/>
    <dgm:cxn modelId="{6CE10971-F422-4FDD-80A3-0DC346A09742}" type="presParOf" srcId="{7E6D8A5F-6D10-4A0B-AA61-3D09795EA577}" destId="{CC6F1BC2-0BC8-41DA-A311-457027A0159A}" srcOrd="1" destOrd="0" presId="urn:microsoft.com/office/officeart/2008/layout/AlternatingHexagons"/>
    <dgm:cxn modelId="{BC1A1C33-6282-414C-ACEE-9764D9C38B90}" type="presParOf" srcId="{7E6D8A5F-6D10-4A0B-AA61-3D09795EA577}" destId="{4C8E3753-4285-4894-AAA5-E9C76FEDA461}" srcOrd="2" destOrd="0" presId="urn:microsoft.com/office/officeart/2008/layout/AlternatingHexagons"/>
    <dgm:cxn modelId="{3AFB5CD3-FD49-4A10-851E-2078820DB450}" type="presParOf" srcId="{7E6D8A5F-6D10-4A0B-AA61-3D09795EA577}" destId="{129DADB4-36F1-40A2-896E-78388664A1E8}" srcOrd="3" destOrd="0" presId="urn:microsoft.com/office/officeart/2008/layout/AlternatingHexagons"/>
    <dgm:cxn modelId="{BC73F2D7-E6A5-4F1E-88C4-1AD340F1A155}" type="presParOf" srcId="{7E6D8A5F-6D10-4A0B-AA61-3D09795EA577}" destId="{BB4D7102-6DE6-4F4A-AAF2-4F52B8AC3B2B}" srcOrd="4" destOrd="0" presId="urn:microsoft.com/office/officeart/2008/layout/AlternatingHexagons"/>
    <dgm:cxn modelId="{17CE6C71-B5E8-4674-8268-C0C5548DEE84}" type="presParOf" srcId="{9FC8F8E0-D920-449C-B419-44DDCDDD3197}" destId="{1C6DDB99-1504-4996-90C5-57A376FD4ED1}" srcOrd="1" destOrd="0" presId="urn:microsoft.com/office/officeart/2008/layout/AlternatingHexagons"/>
    <dgm:cxn modelId="{0A712FB1-B3C0-4964-9C52-5AB30615A397}" type="presParOf" srcId="{9FC8F8E0-D920-449C-B419-44DDCDDD3197}" destId="{9012689F-73A6-4F11-90E9-F3ADF59B91E0}" srcOrd="2" destOrd="0" presId="urn:microsoft.com/office/officeart/2008/layout/AlternatingHexagons"/>
    <dgm:cxn modelId="{1C8413E4-A09B-4F33-92DB-253A3CAAFA65}" type="presParOf" srcId="{9012689F-73A6-4F11-90E9-F3ADF59B91E0}" destId="{0708BA65-725B-42E5-AA27-E48AB687C721}" srcOrd="0" destOrd="0" presId="urn:microsoft.com/office/officeart/2008/layout/AlternatingHexagons"/>
    <dgm:cxn modelId="{5A2FCA02-9C5B-4E0A-B601-14195C944179}" type="presParOf" srcId="{9012689F-73A6-4F11-90E9-F3ADF59B91E0}" destId="{D7591E61-A8F0-4226-A244-BA52E2E3694C}" srcOrd="1" destOrd="0" presId="urn:microsoft.com/office/officeart/2008/layout/AlternatingHexagons"/>
    <dgm:cxn modelId="{62C5637E-5B16-4DE9-A18C-39B09EB97078}" type="presParOf" srcId="{9012689F-73A6-4F11-90E9-F3ADF59B91E0}" destId="{046286DC-BC1B-4AA2-BC15-10F9C90C5CAD}" srcOrd="2" destOrd="0" presId="urn:microsoft.com/office/officeart/2008/layout/AlternatingHexagons"/>
    <dgm:cxn modelId="{F8C72033-BBC3-488D-B31C-1CD702A3173E}" type="presParOf" srcId="{9012689F-73A6-4F11-90E9-F3ADF59B91E0}" destId="{01C94285-4535-40AD-888C-0569857C4027}" srcOrd="3" destOrd="0" presId="urn:microsoft.com/office/officeart/2008/layout/AlternatingHexagons"/>
    <dgm:cxn modelId="{EFF7F26F-CF76-479B-AFD3-C7F11EB7B807}" type="presParOf" srcId="{9012689F-73A6-4F11-90E9-F3ADF59B91E0}" destId="{B64836F2-C5EA-4330-93E5-24C24B4FD308}" srcOrd="4" destOrd="0" presId="urn:microsoft.com/office/officeart/2008/layout/AlternatingHexagons"/>
    <dgm:cxn modelId="{0CECA2A2-9D68-4BB2-9B8C-EEBAC70BC77D}" type="presParOf" srcId="{9FC8F8E0-D920-449C-B419-44DDCDDD3197}" destId="{091F2177-4649-439A-B7F2-69E8053894F9}" srcOrd="3" destOrd="0" presId="urn:microsoft.com/office/officeart/2008/layout/AlternatingHexagons"/>
    <dgm:cxn modelId="{B26613E5-5EAF-48FC-93D1-79A46B333FE9}" type="presParOf" srcId="{9FC8F8E0-D920-449C-B419-44DDCDDD3197}" destId="{79161068-A973-4294-9088-11519218491C}" srcOrd="4" destOrd="0" presId="urn:microsoft.com/office/officeart/2008/layout/AlternatingHexagons"/>
    <dgm:cxn modelId="{DCE967EE-71CE-4CE2-A3DC-A308F2B15F38}" type="presParOf" srcId="{79161068-A973-4294-9088-11519218491C}" destId="{373135A2-3A23-4062-961F-3275F9BE08C4}" srcOrd="0" destOrd="0" presId="urn:microsoft.com/office/officeart/2008/layout/AlternatingHexagons"/>
    <dgm:cxn modelId="{3E6AF4ED-BCE8-4CB9-8193-808E54AE6B0D}" type="presParOf" srcId="{79161068-A973-4294-9088-11519218491C}" destId="{5B1991BB-E8E3-4392-ABF1-E0EC4B94403B}" srcOrd="1" destOrd="0" presId="urn:microsoft.com/office/officeart/2008/layout/AlternatingHexagons"/>
    <dgm:cxn modelId="{76ACD410-5455-4073-8A97-17285DF4ABE8}" type="presParOf" srcId="{79161068-A973-4294-9088-11519218491C}" destId="{F3AA5078-7F27-4993-B5B2-8269F5971297}" srcOrd="2" destOrd="0" presId="urn:microsoft.com/office/officeart/2008/layout/AlternatingHexagons"/>
    <dgm:cxn modelId="{8F7E8B74-95B3-4A5E-BC65-EB58D850E7A8}" type="presParOf" srcId="{79161068-A973-4294-9088-11519218491C}" destId="{FD7A0E50-C3A6-49AB-9141-754D16840246}" srcOrd="3" destOrd="0" presId="urn:microsoft.com/office/officeart/2008/layout/AlternatingHexagons"/>
    <dgm:cxn modelId="{576F0818-6EFF-4E2E-B9C1-75A854DFE256}" type="presParOf" srcId="{79161068-A973-4294-9088-11519218491C}" destId="{88660CE1-F4B7-43C4-8848-400F9488F1F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317E3-0E57-41DB-985A-C149E518C0B3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8D9BD35D-C6D3-47AF-9707-CD42B6128CE8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/>
            <a:t>STREAM=ІНТЕГРАЦІЯ</a:t>
          </a:r>
          <a:endParaRPr lang="uk-UA" dirty="0"/>
        </a:p>
      </dgm:t>
    </dgm:pt>
    <dgm:pt modelId="{58AACA45-A688-4B69-A185-F0B42E5D376C}" type="parTrans" cxnId="{0696CB06-6440-4217-B095-18AE2C006643}">
      <dgm:prSet/>
      <dgm:spPr/>
      <dgm:t>
        <a:bodyPr/>
        <a:lstStyle/>
        <a:p>
          <a:endParaRPr lang="uk-UA"/>
        </a:p>
      </dgm:t>
    </dgm:pt>
    <dgm:pt modelId="{BC76C646-10A7-4B8B-A024-E4E18BE3B869}" type="sibTrans" cxnId="{0696CB06-6440-4217-B095-18AE2C006643}">
      <dgm:prSet/>
      <dgm:spPr/>
      <dgm:t>
        <a:bodyPr/>
        <a:lstStyle/>
        <a:p>
          <a:endParaRPr lang="uk-UA"/>
        </a:p>
      </dgm:t>
    </dgm:pt>
    <dgm:pt modelId="{8FF192EF-397A-4606-B344-04F074D76A6E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Природничі науки</a:t>
          </a:r>
        </a:p>
      </dgm:t>
    </dgm:pt>
    <dgm:pt modelId="{6E81D664-DF57-476E-9907-E3ECB58DA4D7}" type="parTrans" cxnId="{A8229D22-B31A-450A-9349-9CED33494A32}">
      <dgm:prSet/>
      <dgm:spPr/>
      <dgm:t>
        <a:bodyPr/>
        <a:lstStyle/>
        <a:p>
          <a:endParaRPr lang="uk-UA"/>
        </a:p>
      </dgm:t>
    </dgm:pt>
    <dgm:pt modelId="{197CA982-E8FC-4E3D-A8F7-EE0E125B7252}" type="sibTrans" cxnId="{A8229D22-B31A-450A-9349-9CED33494A32}">
      <dgm:prSet/>
      <dgm:spPr/>
      <dgm:t>
        <a:bodyPr/>
        <a:lstStyle/>
        <a:p>
          <a:endParaRPr lang="uk-UA"/>
        </a:p>
      </dgm:t>
    </dgm:pt>
    <dgm:pt modelId="{76863DD7-1003-4EFE-AC28-8900534ECEB5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Читання та письмо</a:t>
          </a:r>
        </a:p>
      </dgm:t>
    </dgm:pt>
    <dgm:pt modelId="{3508C283-1457-4D9F-B6D1-258E5C0AF44A}" type="parTrans" cxnId="{20DE2938-C827-48BE-A02D-CB24BC900ED4}">
      <dgm:prSet/>
      <dgm:spPr/>
      <dgm:t>
        <a:bodyPr/>
        <a:lstStyle/>
        <a:p>
          <a:endParaRPr lang="uk-UA"/>
        </a:p>
      </dgm:t>
    </dgm:pt>
    <dgm:pt modelId="{072FC6DB-4235-49D3-A889-C051E8FCA0C7}" type="sibTrans" cxnId="{20DE2938-C827-48BE-A02D-CB24BC900ED4}">
      <dgm:prSet/>
      <dgm:spPr/>
      <dgm:t>
        <a:bodyPr/>
        <a:lstStyle/>
        <a:p>
          <a:endParaRPr lang="uk-UA"/>
        </a:p>
      </dgm:t>
    </dgm:pt>
    <dgm:pt modelId="{86C56EC0-1F58-4A54-BCB0-A69E9A3EF29C}">
      <dgm:prSet/>
      <dgm:spPr/>
      <dgm:t>
        <a:bodyPr/>
        <a:lstStyle/>
        <a:p>
          <a:endParaRPr lang="ru-RU"/>
        </a:p>
      </dgm:t>
    </dgm:pt>
    <dgm:pt modelId="{091D47BC-B9B6-4C53-91C9-5DF0A1128B4E}" type="parTrans" cxnId="{6833DB81-F9A6-47A8-944E-35CFFB5CF9E7}">
      <dgm:prSet/>
      <dgm:spPr/>
      <dgm:t>
        <a:bodyPr/>
        <a:lstStyle/>
        <a:p>
          <a:endParaRPr lang="uk-UA"/>
        </a:p>
      </dgm:t>
    </dgm:pt>
    <dgm:pt modelId="{E3D892C2-4693-4C1E-B508-9B76B43DDDB8}" type="sibTrans" cxnId="{6833DB81-F9A6-47A8-944E-35CFFB5CF9E7}">
      <dgm:prSet/>
      <dgm:spPr/>
      <dgm:t>
        <a:bodyPr/>
        <a:lstStyle/>
        <a:p>
          <a:endParaRPr lang="uk-UA"/>
        </a:p>
      </dgm:t>
    </dgm:pt>
    <dgm:pt modelId="{D7DD5414-E4E8-4DAC-97C4-2615AFBF634B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Технології</a:t>
          </a:r>
        </a:p>
      </dgm:t>
    </dgm:pt>
    <dgm:pt modelId="{C4C0D8DB-028B-47FD-84B9-676E958DF8FF}" type="parTrans" cxnId="{08F6284A-F6E1-4845-AC8A-BF92B8CF2AD9}">
      <dgm:prSet/>
      <dgm:spPr/>
      <dgm:t>
        <a:bodyPr/>
        <a:lstStyle/>
        <a:p>
          <a:endParaRPr lang="uk-UA"/>
        </a:p>
      </dgm:t>
    </dgm:pt>
    <dgm:pt modelId="{401D6A33-13C8-4470-AC30-75D6A3F9DDCF}" type="sibTrans" cxnId="{08F6284A-F6E1-4845-AC8A-BF92B8CF2AD9}">
      <dgm:prSet/>
      <dgm:spPr/>
      <dgm:t>
        <a:bodyPr/>
        <a:lstStyle/>
        <a:p>
          <a:endParaRPr lang="uk-UA"/>
        </a:p>
      </dgm:t>
    </dgm:pt>
    <dgm:pt modelId="{AFB00540-C143-419B-90A0-99D61048BFD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Інженерія</a:t>
          </a:r>
        </a:p>
      </dgm:t>
    </dgm:pt>
    <dgm:pt modelId="{F2B71FCE-7B85-4FB2-9BE7-EA258CD3679F}" type="parTrans" cxnId="{72D41F69-F3CA-4F0D-9AA2-E45EE5E0001D}">
      <dgm:prSet/>
      <dgm:spPr/>
      <dgm:t>
        <a:bodyPr/>
        <a:lstStyle/>
        <a:p>
          <a:endParaRPr lang="uk-UA"/>
        </a:p>
      </dgm:t>
    </dgm:pt>
    <dgm:pt modelId="{5A831D77-273D-4CA1-99F9-14B469C447E2}" type="sibTrans" cxnId="{72D41F69-F3CA-4F0D-9AA2-E45EE5E0001D}">
      <dgm:prSet/>
      <dgm:spPr/>
      <dgm:t>
        <a:bodyPr/>
        <a:lstStyle/>
        <a:p>
          <a:endParaRPr lang="uk-UA"/>
        </a:p>
      </dgm:t>
    </dgm:pt>
    <dgm:pt modelId="{BDA07793-D590-4AAB-89FA-C0A6C47AFFC4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Мистецтво</a:t>
          </a:r>
        </a:p>
      </dgm:t>
    </dgm:pt>
    <dgm:pt modelId="{8330805E-DF20-439A-B532-AFBC4B69AB96}" type="parTrans" cxnId="{7652B262-126A-41D1-879B-EE3CCCFB770B}">
      <dgm:prSet/>
      <dgm:spPr/>
      <dgm:t>
        <a:bodyPr/>
        <a:lstStyle/>
        <a:p>
          <a:endParaRPr lang="uk-UA"/>
        </a:p>
      </dgm:t>
    </dgm:pt>
    <dgm:pt modelId="{68D43E02-C61F-4C62-9661-A8D2E6F9C643}" type="sibTrans" cxnId="{7652B262-126A-41D1-879B-EE3CCCFB770B}">
      <dgm:prSet/>
      <dgm:spPr/>
      <dgm:t>
        <a:bodyPr/>
        <a:lstStyle/>
        <a:p>
          <a:endParaRPr lang="uk-UA"/>
        </a:p>
      </dgm:t>
    </dgm:pt>
    <dgm:pt modelId="{701E806A-A6E9-430C-818F-49D3F0F15892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Математика</a:t>
          </a:r>
        </a:p>
      </dgm:t>
    </dgm:pt>
    <dgm:pt modelId="{CF8EA7A3-2504-4068-8ABD-901678E37AAB}" type="parTrans" cxnId="{EC0D8658-3711-48D9-97D9-2E027E348F65}">
      <dgm:prSet/>
      <dgm:spPr/>
      <dgm:t>
        <a:bodyPr/>
        <a:lstStyle/>
        <a:p>
          <a:endParaRPr lang="uk-UA"/>
        </a:p>
      </dgm:t>
    </dgm:pt>
    <dgm:pt modelId="{56C6F4DF-3DE1-4031-96BC-0972CE68675B}" type="sibTrans" cxnId="{EC0D8658-3711-48D9-97D9-2E027E348F65}">
      <dgm:prSet/>
      <dgm:spPr/>
      <dgm:t>
        <a:bodyPr/>
        <a:lstStyle/>
        <a:p>
          <a:endParaRPr lang="uk-UA"/>
        </a:p>
      </dgm:t>
    </dgm:pt>
    <dgm:pt modelId="{A36F16EB-AB54-45FB-AEAB-9B7F3232F9DF}" type="pres">
      <dgm:prSet presAssocID="{61A317E3-0E57-41DB-985A-C149E518C0B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9EA264-9F82-470A-82C9-D0107E512471}" type="pres">
      <dgm:prSet presAssocID="{8D9BD35D-C6D3-47AF-9707-CD42B6128CE8}" presName="roof" presStyleLbl="dkBgShp" presStyleIdx="0" presStyleCnt="2"/>
      <dgm:spPr/>
      <dgm:t>
        <a:bodyPr/>
        <a:lstStyle/>
        <a:p>
          <a:endParaRPr lang="ru-RU"/>
        </a:p>
      </dgm:t>
    </dgm:pt>
    <dgm:pt modelId="{C0BE692E-7E51-4B4B-8ACD-A0E4554CCD44}" type="pres">
      <dgm:prSet presAssocID="{8D9BD35D-C6D3-47AF-9707-CD42B6128CE8}" presName="pillars" presStyleCnt="0"/>
      <dgm:spPr/>
    </dgm:pt>
    <dgm:pt modelId="{3ECAB2E1-E922-4014-93B3-FC7F46CACA90}" type="pres">
      <dgm:prSet presAssocID="{8D9BD35D-C6D3-47AF-9707-CD42B6128CE8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61310-B310-4193-B495-A7545FE1288D}" type="pres">
      <dgm:prSet presAssocID="{D7DD5414-E4E8-4DAC-97C4-2615AFBF634B}" presName="pillar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EA905-216A-410A-8C63-4EFA57CBE7FE}" type="pres">
      <dgm:prSet presAssocID="{76863DD7-1003-4EFE-AC28-8900534ECEB5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9F5B9-7B02-4513-8A90-F8EA76620B83}" type="pres">
      <dgm:prSet presAssocID="{AFB00540-C143-419B-90A0-99D61048BFD4}" presName="pillarX" presStyleLbl="node1" presStyleIdx="3" presStyleCnt="6" custLinFactNeighborX="0" custLinFactNeighborY="1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D355B-0E98-4B10-830E-8ED5915DBC87}" type="pres">
      <dgm:prSet presAssocID="{BDA07793-D590-4AAB-89FA-C0A6C47AFFC4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5E520-D3D8-4371-886A-D5FF64C1554F}" type="pres">
      <dgm:prSet presAssocID="{701E806A-A6E9-430C-818F-49D3F0F15892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5C5CB-4335-49E0-A53A-E47F5BE12E53}" type="pres">
      <dgm:prSet presAssocID="{8D9BD35D-C6D3-47AF-9707-CD42B6128CE8}" presName="base" presStyleLbl="dkBgShp" presStyleIdx="1" presStyleCnt="2"/>
      <dgm:spPr/>
    </dgm:pt>
  </dgm:ptLst>
  <dgm:cxnLst>
    <dgm:cxn modelId="{8E34ACC9-21F0-4CCF-A4B7-E40FCB8F8BE5}" type="presOf" srcId="{76863DD7-1003-4EFE-AC28-8900534ECEB5}" destId="{ED9EA905-216A-410A-8C63-4EFA57CBE7FE}" srcOrd="0" destOrd="0" presId="urn:microsoft.com/office/officeart/2005/8/layout/hList3"/>
    <dgm:cxn modelId="{20DE2938-C827-48BE-A02D-CB24BC900ED4}" srcId="{8D9BD35D-C6D3-47AF-9707-CD42B6128CE8}" destId="{76863DD7-1003-4EFE-AC28-8900534ECEB5}" srcOrd="2" destOrd="0" parTransId="{3508C283-1457-4D9F-B6D1-258E5C0AF44A}" sibTransId="{072FC6DB-4235-49D3-A889-C051E8FCA0C7}"/>
    <dgm:cxn modelId="{500C1CA5-AC5E-4730-BC15-D82855C7E5E6}" type="presOf" srcId="{BDA07793-D590-4AAB-89FA-C0A6C47AFFC4}" destId="{101D355B-0E98-4B10-830E-8ED5915DBC87}" srcOrd="0" destOrd="0" presId="urn:microsoft.com/office/officeart/2005/8/layout/hList3"/>
    <dgm:cxn modelId="{D0625B79-5860-42D9-8954-18DB89E6335D}" type="presOf" srcId="{8D9BD35D-C6D3-47AF-9707-CD42B6128CE8}" destId="{9B9EA264-9F82-470A-82C9-D0107E512471}" srcOrd="0" destOrd="0" presId="urn:microsoft.com/office/officeart/2005/8/layout/hList3"/>
    <dgm:cxn modelId="{6833DB81-F9A6-47A8-944E-35CFFB5CF9E7}" srcId="{61A317E3-0E57-41DB-985A-C149E518C0B3}" destId="{86C56EC0-1F58-4A54-BCB0-A69E9A3EF29C}" srcOrd="1" destOrd="0" parTransId="{091D47BC-B9B6-4C53-91C9-5DF0A1128B4E}" sibTransId="{E3D892C2-4693-4C1E-B508-9B76B43DDDB8}"/>
    <dgm:cxn modelId="{A8229D22-B31A-450A-9349-9CED33494A32}" srcId="{8D9BD35D-C6D3-47AF-9707-CD42B6128CE8}" destId="{8FF192EF-397A-4606-B344-04F074D76A6E}" srcOrd="0" destOrd="0" parTransId="{6E81D664-DF57-476E-9907-E3ECB58DA4D7}" sibTransId="{197CA982-E8FC-4E3D-A8F7-EE0E125B7252}"/>
    <dgm:cxn modelId="{EC0D8658-3711-48D9-97D9-2E027E348F65}" srcId="{8D9BD35D-C6D3-47AF-9707-CD42B6128CE8}" destId="{701E806A-A6E9-430C-818F-49D3F0F15892}" srcOrd="5" destOrd="0" parTransId="{CF8EA7A3-2504-4068-8ABD-901678E37AAB}" sibTransId="{56C6F4DF-3DE1-4031-96BC-0972CE68675B}"/>
    <dgm:cxn modelId="{5421C0BB-96C1-425F-9E3C-D20DD50BD42F}" type="presOf" srcId="{61A317E3-0E57-41DB-985A-C149E518C0B3}" destId="{A36F16EB-AB54-45FB-AEAB-9B7F3232F9DF}" srcOrd="0" destOrd="0" presId="urn:microsoft.com/office/officeart/2005/8/layout/hList3"/>
    <dgm:cxn modelId="{B64A1487-713F-43DB-B2C2-596A7611FF4D}" type="presOf" srcId="{D7DD5414-E4E8-4DAC-97C4-2615AFBF634B}" destId="{8AD61310-B310-4193-B495-A7545FE1288D}" srcOrd="0" destOrd="0" presId="urn:microsoft.com/office/officeart/2005/8/layout/hList3"/>
    <dgm:cxn modelId="{72D41F69-F3CA-4F0D-9AA2-E45EE5E0001D}" srcId="{8D9BD35D-C6D3-47AF-9707-CD42B6128CE8}" destId="{AFB00540-C143-419B-90A0-99D61048BFD4}" srcOrd="3" destOrd="0" parTransId="{F2B71FCE-7B85-4FB2-9BE7-EA258CD3679F}" sibTransId="{5A831D77-273D-4CA1-99F9-14B469C447E2}"/>
    <dgm:cxn modelId="{08F6284A-F6E1-4845-AC8A-BF92B8CF2AD9}" srcId="{8D9BD35D-C6D3-47AF-9707-CD42B6128CE8}" destId="{D7DD5414-E4E8-4DAC-97C4-2615AFBF634B}" srcOrd="1" destOrd="0" parTransId="{C4C0D8DB-028B-47FD-84B9-676E958DF8FF}" sibTransId="{401D6A33-13C8-4470-AC30-75D6A3F9DDCF}"/>
    <dgm:cxn modelId="{EB911533-5486-4FF6-A026-DDE6F0CA18E5}" type="presOf" srcId="{8FF192EF-397A-4606-B344-04F074D76A6E}" destId="{3ECAB2E1-E922-4014-93B3-FC7F46CACA90}" srcOrd="0" destOrd="0" presId="urn:microsoft.com/office/officeart/2005/8/layout/hList3"/>
    <dgm:cxn modelId="{B261B32B-4C70-4461-83FF-4D386CA04945}" type="presOf" srcId="{701E806A-A6E9-430C-818F-49D3F0F15892}" destId="{4EA5E520-D3D8-4371-886A-D5FF64C1554F}" srcOrd="0" destOrd="0" presId="urn:microsoft.com/office/officeart/2005/8/layout/hList3"/>
    <dgm:cxn modelId="{7652B262-126A-41D1-879B-EE3CCCFB770B}" srcId="{8D9BD35D-C6D3-47AF-9707-CD42B6128CE8}" destId="{BDA07793-D590-4AAB-89FA-C0A6C47AFFC4}" srcOrd="4" destOrd="0" parTransId="{8330805E-DF20-439A-B532-AFBC4B69AB96}" sibTransId="{68D43E02-C61F-4C62-9661-A8D2E6F9C643}"/>
    <dgm:cxn modelId="{0696CB06-6440-4217-B095-18AE2C006643}" srcId="{61A317E3-0E57-41DB-985A-C149E518C0B3}" destId="{8D9BD35D-C6D3-47AF-9707-CD42B6128CE8}" srcOrd="0" destOrd="0" parTransId="{58AACA45-A688-4B69-A185-F0B42E5D376C}" sibTransId="{BC76C646-10A7-4B8B-A024-E4E18BE3B869}"/>
    <dgm:cxn modelId="{AEA8D27F-3F07-4721-A218-E50373CD45AA}" type="presOf" srcId="{AFB00540-C143-419B-90A0-99D61048BFD4}" destId="{BF69F5B9-7B02-4513-8A90-F8EA76620B83}" srcOrd="0" destOrd="0" presId="urn:microsoft.com/office/officeart/2005/8/layout/hList3"/>
    <dgm:cxn modelId="{CE8059E3-B3D1-4DC3-B82C-ADE8A6290716}" type="presParOf" srcId="{A36F16EB-AB54-45FB-AEAB-9B7F3232F9DF}" destId="{9B9EA264-9F82-470A-82C9-D0107E512471}" srcOrd="0" destOrd="0" presId="urn:microsoft.com/office/officeart/2005/8/layout/hList3"/>
    <dgm:cxn modelId="{B17C82A5-D32D-463C-8B3C-C6D1CCD9D178}" type="presParOf" srcId="{A36F16EB-AB54-45FB-AEAB-9B7F3232F9DF}" destId="{C0BE692E-7E51-4B4B-8ACD-A0E4554CCD44}" srcOrd="1" destOrd="0" presId="urn:microsoft.com/office/officeart/2005/8/layout/hList3"/>
    <dgm:cxn modelId="{6E160513-43BF-4D16-BE62-E6FE5718887C}" type="presParOf" srcId="{C0BE692E-7E51-4B4B-8ACD-A0E4554CCD44}" destId="{3ECAB2E1-E922-4014-93B3-FC7F46CACA90}" srcOrd="0" destOrd="0" presId="urn:microsoft.com/office/officeart/2005/8/layout/hList3"/>
    <dgm:cxn modelId="{35BE1C4A-83C8-4101-8F45-A9122D7E6903}" type="presParOf" srcId="{C0BE692E-7E51-4B4B-8ACD-A0E4554CCD44}" destId="{8AD61310-B310-4193-B495-A7545FE1288D}" srcOrd="1" destOrd="0" presId="urn:microsoft.com/office/officeart/2005/8/layout/hList3"/>
    <dgm:cxn modelId="{1A27064F-0CD4-4C78-AB4A-0209517DA08F}" type="presParOf" srcId="{C0BE692E-7E51-4B4B-8ACD-A0E4554CCD44}" destId="{ED9EA905-216A-410A-8C63-4EFA57CBE7FE}" srcOrd="2" destOrd="0" presId="urn:microsoft.com/office/officeart/2005/8/layout/hList3"/>
    <dgm:cxn modelId="{90D4C4AE-FDD8-4AFD-9340-D5F82D4EB5ED}" type="presParOf" srcId="{C0BE692E-7E51-4B4B-8ACD-A0E4554CCD44}" destId="{BF69F5B9-7B02-4513-8A90-F8EA76620B83}" srcOrd="3" destOrd="0" presId="urn:microsoft.com/office/officeart/2005/8/layout/hList3"/>
    <dgm:cxn modelId="{B8DEE7C7-2AB5-46ED-8612-9977A342D69B}" type="presParOf" srcId="{C0BE692E-7E51-4B4B-8ACD-A0E4554CCD44}" destId="{101D355B-0E98-4B10-830E-8ED5915DBC87}" srcOrd="4" destOrd="0" presId="urn:microsoft.com/office/officeart/2005/8/layout/hList3"/>
    <dgm:cxn modelId="{905827B0-9AC3-4828-8402-77F650D592D9}" type="presParOf" srcId="{C0BE692E-7E51-4B4B-8ACD-A0E4554CCD44}" destId="{4EA5E520-D3D8-4371-886A-D5FF64C1554F}" srcOrd="5" destOrd="0" presId="urn:microsoft.com/office/officeart/2005/8/layout/hList3"/>
    <dgm:cxn modelId="{47FE2D93-BA9B-4665-9CBD-D3115DC4A041}" type="presParOf" srcId="{A36F16EB-AB54-45FB-AEAB-9B7F3232F9DF}" destId="{3505C5CB-4335-49E0-A53A-E47F5BE12E5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9EFECC-C9D8-446F-99AD-4C670544E591}" type="doc">
      <dgm:prSet loTypeId="urn:microsoft.com/office/officeart/2005/8/layout/vList3#7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96E8742A-787A-4987-A23F-5BB8483241AF}">
      <dgm:prSet/>
      <dgm:spPr/>
      <dgm:t>
        <a:bodyPr/>
        <a:lstStyle/>
        <a:p>
          <a:pPr rtl="0"/>
          <a:r>
            <a:rPr lang="uk-UA" dirty="0"/>
            <a:t>Занурює дитину у світ творчості та фантазії</a:t>
          </a:r>
        </a:p>
      </dgm:t>
    </dgm:pt>
    <dgm:pt modelId="{61F69F4F-8E35-430A-A5DC-8F1ACE406418}" type="parTrans" cxnId="{DD32462B-8AEC-47DE-B058-79D66F4C407E}">
      <dgm:prSet/>
      <dgm:spPr/>
      <dgm:t>
        <a:bodyPr/>
        <a:lstStyle/>
        <a:p>
          <a:endParaRPr lang="uk-UA"/>
        </a:p>
      </dgm:t>
    </dgm:pt>
    <dgm:pt modelId="{B4603C4E-5E75-473C-BAC9-B37053DBA164}" type="sibTrans" cxnId="{DD32462B-8AEC-47DE-B058-79D66F4C407E}">
      <dgm:prSet/>
      <dgm:spPr/>
      <dgm:t>
        <a:bodyPr/>
        <a:lstStyle/>
        <a:p>
          <a:endParaRPr lang="uk-UA"/>
        </a:p>
      </dgm:t>
    </dgm:pt>
    <dgm:pt modelId="{FE9CB6F9-EE7C-444A-8C98-6A54AB57B6C7}">
      <dgm:prSet/>
      <dgm:spPr/>
      <dgm:t>
        <a:bodyPr/>
        <a:lstStyle/>
        <a:p>
          <a:pPr rtl="0"/>
          <a:r>
            <a:rPr lang="uk-UA" dirty="0"/>
            <a:t>Здійснює ранню діагностику здібностей</a:t>
          </a:r>
        </a:p>
      </dgm:t>
    </dgm:pt>
    <dgm:pt modelId="{CD600572-E1FA-4ACC-9293-7CF429DF2B1E}" type="parTrans" cxnId="{3055046E-715D-4F7D-B108-5786AF57B8D7}">
      <dgm:prSet/>
      <dgm:spPr/>
      <dgm:t>
        <a:bodyPr/>
        <a:lstStyle/>
        <a:p>
          <a:endParaRPr lang="uk-UA"/>
        </a:p>
      </dgm:t>
    </dgm:pt>
    <dgm:pt modelId="{581DFDA7-0AA8-410F-A8DA-11A5A401B5E2}" type="sibTrans" cxnId="{3055046E-715D-4F7D-B108-5786AF57B8D7}">
      <dgm:prSet/>
      <dgm:spPr/>
      <dgm:t>
        <a:bodyPr/>
        <a:lstStyle/>
        <a:p>
          <a:endParaRPr lang="uk-UA"/>
        </a:p>
      </dgm:t>
    </dgm:pt>
    <dgm:pt modelId="{74A5A79A-2144-41C1-A67C-BED77837D289}">
      <dgm:prSet/>
      <dgm:spPr/>
      <dgm:t>
        <a:bodyPr/>
        <a:lstStyle/>
        <a:p>
          <a:pPr rtl="0"/>
          <a:r>
            <a:rPr lang="uk-UA" dirty="0"/>
            <a:t>Конструювання та перші винаходи</a:t>
          </a:r>
        </a:p>
      </dgm:t>
    </dgm:pt>
    <dgm:pt modelId="{EF2E3D54-CD43-4769-BAD4-13D80D17B38C}" type="parTrans" cxnId="{9935A68E-AC0A-46CB-9D8D-07DA2A0053DC}">
      <dgm:prSet/>
      <dgm:spPr/>
      <dgm:t>
        <a:bodyPr/>
        <a:lstStyle/>
        <a:p>
          <a:endParaRPr lang="uk-UA"/>
        </a:p>
      </dgm:t>
    </dgm:pt>
    <dgm:pt modelId="{A6D3D7C7-4249-4587-88D0-875AE847743F}" type="sibTrans" cxnId="{9935A68E-AC0A-46CB-9D8D-07DA2A0053DC}">
      <dgm:prSet/>
      <dgm:spPr/>
      <dgm:t>
        <a:bodyPr/>
        <a:lstStyle/>
        <a:p>
          <a:endParaRPr lang="uk-UA"/>
        </a:p>
      </dgm:t>
    </dgm:pt>
    <dgm:pt modelId="{96B7E2C1-9C6E-4A80-9CEF-BE8EAA414005}" type="pres">
      <dgm:prSet presAssocID="{3A9EFECC-C9D8-446F-99AD-4C670544E59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B21B86-AEA2-4A2F-8934-B731665CBE0D}" type="pres">
      <dgm:prSet presAssocID="{96E8742A-787A-4987-A23F-5BB8483241AF}" presName="composite" presStyleCnt="0"/>
      <dgm:spPr/>
    </dgm:pt>
    <dgm:pt modelId="{9FC6B39B-05CA-4712-9C7E-C04CD623F548}" type="pres">
      <dgm:prSet presAssocID="{96E8742A-787A-4987-A23F-5BB8483241AF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A0633064-7ED9-40C8-B141-1107D1A8D6B0}" type="pres">
      <dgm:prSet presAssocID="{96E8742A-787A-4987-A23F-5BB8483241A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358BD-BC55-41DE-8F11-23C16D323262}" type="pres">
      <dgm:prSet presAssocID="{B4603C4E-5E75-473C-BAC9-B37053DBA164}" presName="spacing" presStyleCnt="0"/>
      <dgm:spPr/>
    </dgm:pt>
    <dgm:pt modelId="{FBF63B19-557E-477F-8BE1-B0C07A6B0002}" type="pres">
      <dgm:prSet presAssocID="{FE9CB6F9-EE7C-444A-8C98-6A54AB57B6C7}" presName="composite" presStyleCnt="0"/>
      <dgm:spPr/>
    </dgm:pt>
    <dgm:pt modelId="{3A610861-26F7-4A5E-AFFA-8E0D574C4909}" type="pres">
      <dgm:prSet presAssocID="{FE9CB6F9-EE7C-444A-8C98-6A54AB57B6C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0" b="-10000"/>
          </a:stretch>
        </a:blipFill>
      </dgm:spPr>
    </dgm:pt>
    <dgm:pt modelId="{21F9F93E-AC7B-4431-B155-BA130007075E}" type="pres">
      <dgm:prSet presAssocID="{FE9CB6F9-EE7C-444A-8C98-6A54AB57B6C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2C530-6DC7-4A11-9B32-1CB4B94BE623}" type="pres">
      <dgm:prSet presAssocID="{581DFDA7-0AA8-410F-A8DA-11A5A401B5E2}" presName="spacing" presStyleCnt="0"/>
      <dgm:spPr/>
    </dgm:pt>
    <dgm:pt modelId="{2DEC0717-6294-4D2A-B995-2DF53F8FE204}" type="pres">
      <dgm:prSet presAssocID="{74A5A79A-2144-41C1-A67C-BED77837D289}" presName="composite" presStyleCnt="0"/>
      <dgm:spPr/>
    </dgm:pt>
    <dgm:pt modelId="{E5DD4CD9-CE72-4D2A-8B50-E74761AB60D0}" type="pres">
      <dgm:prSet presAssocID="{74A5A79A-2144-41C1-A67C-BED77837D289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" b="-5000"/>
          </a:stretch>
        </a:blipFill>
      </dgm:spPr>
    </dgm:pt>
    <dgm:pt modelId="{C8FA86C2-46AD-4ABC-BEB5-8CA28D759C19}" type="pres">
      <dgm:prSet presAssocID="{74A5A79A-2144-41C1-A67C-BED77837D28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32462B-8AEC-47DE-B058-79D66F4C407E}" srcId="{3A9EFECC-C9D8-446F-99AD-4C670544E591}" destId="{96E8742A-787A-4987-A23F-5BB8483241AF}" srcOrd="0" destOrd="0" parTransId="{61F69F4F-8E35-430A-A5DC-8F1ACE406418}" sibTransId="{B4603C4E-5E75-473C-BAC9-B37053DBA164}"/>
    <dgm:cxn modelId="{9935A68E-AC0A-46CB-9D8D-07DA2A0053DC}" srcId="{3A9EFECC-C9D8-446F-99AD-4C670544E591}" destId="{74A5A79A-2144-41C1-A67C-BED77837D289}" srcOrd="2" destOrd="0" parTransId="{EF2E3D54-CD43-4769-BAD4-13D80D17B38C}" sibTransId="{A6D3D7C7-4249-4587-88D0-875AE847743F}"/>
    <dgm:cxn modelId="{8DEC54D7-8F35-4493-A098-EAF20BCF3CFE}" type="presOf" srcId="{74A5A79A-2144-41C1-A67C-BED77837D289}" destId="{C8FA86C2-46AD-4ABC-BEB5-8CA28D759C19}" srcOrd="0" destOrd="0" presId="urn:microsoft.com/office/officeart/2005/8/layout/vList3#7"/>
    <dgm:cxn modelId="{EC57AC27-4E15-4BB9-846C-E712CF9572F1}" type="presOf" srcId="{96E8742A-787A-4987-A23F-5BB8483241AF}" destId="{A0633064-7ED9-40C8-B141-1107D1A8D6B0}" srcOrd="0" destOrd="0" presId="urn:microsoft.com/office/officeart/2005/8/layout/vList3#7"/>
    <dgm:cxn modelId="{80EA9ECC-3BB5-4968-B020-BEF8FA2BD5AE}" type="presOf" srcId="{3A9EFECC-C9D8-446F-99AD-4C670544E591}" destId="{96B7E2C1-9C6E-4A80-9CEF-BE8EAA414005}" srcOrd="0" destOrd="0" presId="urn:microsoft.com/office/officeart/2005/8/layout/vList3#7"/>
    <dgm:cxn modelId="{56D2C247-9569-4770-B770-C19AC5CF0B36}" type="presOf" srcId="{FE9CB6F9-EE7C-444A-8C98-6A54AB57B6C7}" destId="{21F9F93E-AC7B-4431-B155-BA130007075E}" srcOrd="0" destOrd="0" presId="urn:microsoft.com/office/officeart/2005/8/layout/vList3#7"/>
    <dgm:cxn modelId="{3055046E-715D-4F7D-B108-5786AF57B8D7}" srcId="{3A9EFECC-C9D8-446F-99AD-4C670544E591}" destId="{FE9CB6F9-EE7C-444A-8C98-6A54AB57B6C7}" srcOrd="1" destOrd="0" parTransId="{CD600572-E1FA-4ACC-9293-7CF429DF2B1E}" sibTransId="{581DFDA7-0AA8-410F-A8DA-11A5A401B5E2}"/>
    <dgm:cxn modelId="{FFF55E9E-104D-408C-AF1B-C7B2DFE5D2B0}" type="presParOf" srcId="{96B7E2C1-9C6E-4A80-9CEF-BE8EAA414005}" destId="{1FB21B86-AEA2-4A2F-8934-B731665CBE0D}" srcOrd="0" destOrd="0" presId="urn:microsoft.com/office/officeart/2005/8/layout/vList3#7"/>
    <dgm:cxn modelId="{044F6886-AA90-46C8-A15B-53BDA255E159}" type="presParOf" srcId="{1FB21B86-AEA2-4A2F-8934-B731665CBE0D}" destId="{9FC6B39B-05CA-4712-9C7E-C04CD623F548}" srcOrd="0" destOrd="0" presId="urn:microsoft.com/office/officeart/2005/8/layout/vList3#7"/>
    <dgm:cxn modelId="{28E6BF6B-2E46-4F56-8964-582FB98A984E}" type="presParOf" srcId="{1FB21B86-AEA2-4A2F-8934-B731665CBE0D}" destId="{A0633064-7ED9-40C8-B141-1107D1A8D6B0}" srcOrd="1" destOrd="0" presId="urn:microsoft.com/office/officeart/2005/8/layout/vList3#7"/>
    <dgm:cxn modelId="{996C3816-697C-41DE-805F-BACEA5F838E6}" type="presParOf" srcId="{96B7E2C1-9C6E-4A80-9CEF-BE8EAA414005}" destId="{632358BD-BC55-41DE-8F11-23C16D323262}" srcOrd="1" destOrd="0" presId="urn:microsoft.com/office/officeart/2005/8/layout/vList3#7"/>
    <dgm:cxn modelId="{C1B0DEEC-F98C-44A6-BD10-7367FC969569}" type="presParOf" srcId="{96B7E2C1-9C6E-4A80-9CEF-BE8EAA414005}" destId="{FBF63B19-557E-477F-8BE1-B0C07A6B0002}" srcOrd="2" destOrd="0" presId="urn:microsoft.com/office/officeart/2005/8/layout/vList3#7"/>
    <dgm:cxn modelId="{4EC93FAC-5E8A-498A-90B3-D936F005667B}" type="presParOf" srcId="{FBF63B19-557E-477F-8BE1-B0C07A6B0002}" destId="{3A610861-26F7-4A5E-AFFA-8E0D574C4909}" srcOrd="0" destOrd="0" presId="urn:microsoft.com/office/officeart/2005/8/layout/vList3#7"/>
    <dgm:cxn modelId="{BDB7BA36-7818-4F00-8500-CAE73AA6090A}" type="presParOf" srcId="{FBF63B19-557E-477F-8BE1-B0C07A6B0002}" destId="{21F9F93E-AC7B-4431-B155-BA130007075E}" srcOrd="1" destOrd="0" presId="urn:microsoft.com/office/officeart/2005/8/layout/vList3#7"/>
    <dgm:cxn modelId="{9FFC3DE8-DE46-4C16-9747-2A336593CDD7}" type="presParOf" srcId="{96B7E2C1-9C6E-4A80-9CEF-BE8EAA414005}" destId="{77C2C530-6DC7-4A11-9B32-1CB4B94BE623}" srcOrd="3" destOrd="0" presId="urn:microsoft.com/office/officeart/2005/8/layout/vList3#7"/>
    <dgm:cxn modelId="{9D845ABC-8AE0-4A46-BE79-C649A88F5FA9}" type="presParOf" srcId="{96B7E2C1-9C6E-4A80-9CEF-BE8EAA414005}" destId="{2DEC0717-6294-4D2A-B995-2DF53F8FE204}" srcOrd="4" destOrd="0" presId="urn:microsoft.com/office/officeart/2005/8/layout/vList3#7"/>
    <dgm:cxn modelId="{8D817ECC-2C68-4A4C-88F9-A4A0B5C51A80}" type="presParOf" srcId="{2DEC0717-6294-4D2A-B995-2DF53F8FE204}" destId="{E5DD4CD9-CE72-4D2A-8B50-E74761AB60D0}" srcOrd="0" destOrd="0" presId="urn:microsoft.com/office/officeart/2005/8/layout/vList3#7"/>
    <dgm:cxn modelId="{3A6E0A36-B427-47EE-83A1-D2EC793EC5BF}" type="presParOf" srcId="{2DEC0717-6294-4D2A-B995-2DF53F8FE204}" destId="{C8FA86C2-46AD-4ABC-BEB5-8CA28D759C19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3C553-0ED7-45E3-861B-330563A92B60}" type="doc">
      <dgm:prSet loTypeId="urn:microsoft.com/office/officeart/2005/8/layout/balance1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64DE0F4-9A56-419C-BB7C-E4094AE38F9D}">
      <dgm:prSet/>
      <dgm:spPr/>
      <dgm:t>
        <a:bodyPr/>
        <a:lstStyle/>
        <a:p>
          <a:r>
            <a:rPr lang="ru-RU" b="1" dirty="0"/>
            <a:t>Надання впевненості у власних силах</a:t>
          </a:r>
        </a:p>
      </dgm:t>
    </dgm:pt>
    <dgm:pt modelId="{2C015857-0AFC-4FCC-9CEC-1B9EF4969092}" type="parTrans" cxnId="{147368E2-3408-4476-8369-A2400B1748AA}">
      <dgm:prSet/>
      <dgm:spPr/>
      <dgm:t>
        <a:bodyPr/>
        <a:lstStyle/>
        <a:p>
          <a:endParaRPr lang="ru-RU"/>
        </a:p>
      </dgm:t>
    </dgm:pt>
    <dgm:pt modelId="{EC203082-375C-4C82-8737-18AC2D478E0C}" type="sibTrans" cxnId="{147368E2-3408-4476-8369-A2400B1748AA}">
      <dgm:prSet/>
      <dgm:spPr/>
      <dgm:t>
        <a:bodyPr/>
        <a:lstStyle/>
        <a:p>
          <a:endParaRPr lang="ru-RU"/>
        </a:p>
      </dgm:t>
    </dgm:pt>
    <dgm:pt modelId="{67ADE223-7785-4027-B6D6-0F307BE02304}">
      <dgm:prSet phldrT="[Текст]"/>
      <dgm:spPr/>
      <dgm:t>
        <a:bodyPr/>
        <a:lstStyle/>
        <a:p>
          <a:r>
            <a:rPr lang="ru-RU" b="1" dirty="0"/>
            <a:t>Навчання за темами, а не за предметами</a:t>
          </a:r>
        </a:p>
      </dgm:t>
    </dgm:pt>
    <dgm:pt modelId="{BFF38EA4-A3DF-4EBA-9ED6-CC3D36E1E752}" type="parTrans" cxnId="{CB7D4BC9-3089-407E-9F4B-3899178FD7CE}">
      <dgm:prSet/>
      <dgm:spPr/>
      <dgm:t>
        <a:bodyPr/>
        <a:lstStyle/>
        <a:p>
          <a:endParaRPr lang="ru-RU"/>
        </a:p>
      </dgm:t>
    </dgm:pt>
    <dgm:pt modelId="{CB18A220-6C0F-4892-957A-3D39BFBF64BF}" type="sibTrans" cxnId="{CB7D4BC9-3089-407E-9F4B-3899178FD7CE}">
      <dgm:prSet/>
      <dgm:spPr/>
      <dgm:t>
        <a:bodyPr/>
        <a:lstStyle/>
        <a:p>
          <a:endParaRPr lang="ru-RU"/>
        </a:p>
      </dgm:t>
    </dgm:pt>
    <dgm:pt modelId="{078245FD-09ED-4789-8538-5D3F5A5B0F7E}">
      <dgm:prSet phldrT="[Текст]" phldr="1"/>
      <dgm:spPr/>
      <dgm:t>
        <a:bodyPr/>
        <a:lstStyle/>
        <a:p>
          <a:endParaRPr lang="ru-RU" dirty="0"/>
        </a:p>
      </dgm:t>
    </dgm:pt>
    <dgm:pt modelId="{722BE502-FE7E-4380-8749-11EE6D0E6B90}" type="parTrans" cxnId="{4E098EBB-1A01-4221-83E6-59DAFAECE3D7}">
      <dgm:prSet/>
      <dgm:spPr/>
      <dgm:t>
        <a:bodyPr/>
        <a:lstStyle/>
        <a:p>
          <a:endParaRPr lang="ru-RU"/>
        </a:p>
      </dgm:t>
    </dgm:pt>
    <dgm:pt modelId="{A7B93526-8B95-4B73-90BD-D3782860BA8D}" type="sibTrans" cxnId="{4E098EBB-1A01-4221-83E6-59DAFAECE3D7}">
      <dgm:prSet/>
      <dgm:spPr/>
      <dgm:t>
        <a:bodyPr/>
        <a:lstStyle/>
        <a:p>
          <a:endParaRPr lang="ru-RU"/>
        </a:p>
      </dgm:t>
    </dgm:pt>
    <dgm:pt modelId="{28C102BD-DD1C-4F0C-AD30-CF46DEB6F657}">
      <dgm:prSet phldrT="[Текст]" phldr="1"/>
      <dgm:spPr/>
      <dgm:t>
        <a:bodyPr/>
        <a:lstStyle/>
        <a:p>
          <a:endParaRPr lang="ru-RU"/>
        </a:p>
      </dgm:t>
    </dgm:pt>
    <dgm:pt modelId="{6351F9A3-5EDD-4800-92C6-86BB35EE9C8D}" type="parTrans" cxnId="{1D8EBAE5-56E6-4C9D-80ED-DFD84C348DA9}">
      <dgm:prSet/>
      <dgm:spPr/>
      <dgm:t>
        <a:bodyPr/>
        <a:lstStyle/>
        <a:p>
          <a:endParaRPr lang="ru-RU"/>
        </a:p>
      </dgm:t>
    </dgm:pt>
    <dgm:pt modelId="{F087C1DE-1A4A-446B-AA55-F34FC6C54694}" type="sibTrans" cxnId="{1D8EBAE5-56E6-4C9D-80ED-DFD84C348DA9}">
      <dgm:prSet/>
      <dgm:spPr/>
      <dgm:t>
        <a:bodyPr/>
        <a:lstStyle/>
        <a:p>
          <a:endParaRPr lang="ru-RU"/>
        </a:p>
      </dgm:t>
    </dgm:pt>
    <dgm:pt modelId="{28FF0ADF-426E-4C80-B427-CDF48D6CCD92}">
      <dgm:prSet phldrT="[Текст]" phldr="1"/>
      <dgm:spPr/>
      <dgm:t>
        <a:bodyPr/>
        <a:lstStyle/>
        <a:p>
          <a:endParaRPr lang="ru-RU"/>
        </a:p>
      </dgm:t>
    </dgm:pt>
    <dgm:pt modelId="{6C3C8779-D50C-49E6-86DA-47D35A9594EA}" type="parTrans" cxnId="{A6AAC6B5-EE92-4044-ACB5-B9EF99408BD9}">
      <dgm:prSet/>
      <dgm:spPr/>
      <dgm:t>
        <a:bodyPr/>
        <a:lstStyle/>
        <a:p>
          <a:endParaRPr lang="ru-RU"/>
        </a:p>
      </dgm:t>
    </dgm:pt>
    <dgm:pt modelId="{654E4154-00FA-458A-90F7-7893C5FE90D3}" type="sibTrans" cxnId="{A6AAC6B5-EE92-4044-ACB5-B9EF99408BD9}">
      <dgm:prSet/>
      <dgm:spPr/>
      <dgm:t>
        <a:bodyPr/>
        <a:lstStyle/>
        <a:p>
          <a:endParaRPr lang="ru-RU"/>
        </a:p>
      </dgm:t>
    </dgm:pt>
    <dgm:pt modelId="{0B5D8114-795F-4853-AD1A-4679C6398C31}">
      <dgm:prSet phldrT="[Текст]" phldr="1"/>
      <dgm:spPr/>
      <dgm:t>
        <a:bodyPr/>
        <a:lstStyle/>
        <a:p>
          <a:endParaRPr lang="ru-RU"/>
        </a:p>
      </dgm:t>
    </dgm:pt>
    <dgm:pt modelId="{DF66704D-2EFD-4D18-B596-2D27AD9013F7}" type="parTrans" cxnId="{CF45E131-3B85-4529-B21B-64F98B9D0FCE}">
      <dgm:prSet/>
      <dgm:spPr/>
      <dgm:t>
        <a:bodyPr/>
        <a:lstStyle/>
        <a:p>
          <a:endParaRPr lang="ru-RU"/>
        </a:p>
      </dgm:t>
    </dgm:pt>
    <dgm:pt modelId="{5A86F0F2-428B-49F6-89CE-5A66DFC50DB7}" type="sibTrans" cxnId="{CF45E131-3B85-4529-B21B-64F98B9D0FCE}">
      <dgm:prSet/>
      <dgm:spPr/>
      <dgm:t>
        <a:bodyPr/>
        <a:lstStyle/>
        <a:p>
          <a:endParaRPr lang="ru-RU"/>
        </a:p>
      </dgm:t>
    </dgm:pt>
    <dgm:pt modelId="{1656A54E-A119-4C6D-B958-DC0D348CF3E3}">
      <dgm:prSet phldrT="[Текст]" phldr="1"/>
      <dgm:spPr/>
      <dgm:t>
        <a:bodyPr/>
        <a:lstStyle/>
        <a:p>
          <a:endParaRPr lang="ru-RU"/>
        </a:p>
      </dgm:t>
    </dgm:pt>
    <dgm:pt modelId="{FDBA8E62-CC24-4685-B442-862E66AC09CA}" type="parTrans" cxnId="{5931C76A-6FEC-4C0D-98BD-0FB123700E02}">
      <dgm:prSet/>
      <dgm:spPr/>
      <dgm:t>
        <a:bodyPr/>
        <a:lstStyle/>
        <a:p>
          <a:endParaRPr lang="ru-RU"/>
        </a:p>
      </dgm:t>
    </dgm:pt>
    <dgm:pt modelId="{A2EF330C-3771-46BB-97ED-B87095D7F38F}" type="sibTrans" cxnId="{5931C76A-6FEC-4C0D-98BD-0FB123700E02}">
      <dgm:prSet/>
      <dgm:spPr/>
      <dgm:t>
        <a:bodyPr/>
        <a:lstStyle/>
        <a:p>
          <a:endParaRPr lang="ru-RU"/>
        </a:p>
      </dgm:t>
    </dgm:pt>
    <dgm:pt modelId="{8BA5F83A-A2BC-4631-ACF2-23A1C5402029}">
      <dgm:prSet/>
      <dgm:spPr/>
      <dgm:t>
        <a:bodyPr/>
        <a:lstStyle/>
        <a:p>
          <a:r>
            <a:rPr lang="ru-RU" b="1" dirty="0"/>
            <a:t>Використання знань у повсякденному житті</a:t>
          </a:r>
        </a:p>
      </dgm:t>
    </dgm:pt>
    <dgm:pt modelId="{79203834-633C-4DDB-9C4F-B7B4C6E83560}" type="parTrans" cxnId="{001A2895-E4EA-4C22-BAF9-2D25FB4D49D2}">
      <dgm:prSet/>
      <dgm:spPr/>
      <dgm:t>
        <a:bodyPr/>
        <a:lstStyle/>
        <a:p>
          <a:endParaRPr lang="ru-RU"/>
        </a:p>
      </dgm:t>
    </dgm:pt>
    <dgm:pt modelId="{8CF9C3CD-71E4-459A-8BD2-6A7B00468C27}" type="sibTrans" cxnId="{001A2895-E4EA-4C22-BAF9-2D25FB4D49D2}">
      <dgm:prSet/>
      <dgm:spPr/>
      <dgm:t>
        <a:bodyPr/>
        <a:lstStyle/>
        <a:p>
          <a:endParaRPr lang="ru-RU"/>
        </a:p>
      </dgm:t>
    </dgm:pt>
    <dgm:pt modelId="{6AA74A92-E017-4131-9671-B0FF914AA8A0}">
      <dgm:prSet/>
      <dgm:spPr/>
      <dgm:t>
        <a:bodyPr/>
        <a:lstStyle/>
        <a:p>
          <a:r>
            <a:rPr lang="uk-UA" altLang="uk-UA" b="1">
              <a:latin typeface="Trebuchet MS" pitchFamily="34" charset="0"/>
            </a:rPr>
            <a:t>Підготовка дитини до технологічних інновацій у житті</a:t>
          </a:r>
          <a:endParaRPr lang="ru-RU" b="1" dirty="0"/>
        </a:p>
      </dgm:t>
    </dgm:pt>
    <dgm:pt modelId="{C71296D0-FBFF-4AF1-BA7E-F6CBED1A3CEB}" type="parTrans" cxnId="{6F0B78A8-C40B-4DCE-95BB-4AE3CD6374EE}">
      <dgm:prSet/>
      <dgm:spPr/>
      <dgm:t>
        <a:bodyPr/>
        <a:lstStyle/>
        <a:p>
          <a:endParaRPr lang="ru-RU"/>
        </a:p>
      </dgm:t>
    </dgm:pt>
    <dgm:pt modelId="{35BBB69E-97F6-41B0-8F44-58676F56D68E}" type="sibTrans" cxnId="{6F0B78A8-C40B-4DCE-95BB-4AE3CD6374EE}">
      <dgm:prSet/>
      <dgm:spPr/>
      <dgm:t>
        <a:bodyPr/>
        <a:lstStyle/>
        <a:p>
          <a:endParaRPr lang="ru-RU"/>
        </a:p>
      </dgm:t>
    </dgm:pt>
    <dgm:pt modelId="{D268B693-7B9F-40AF-81B9-8E4AD0363918}">
      <dgm:prSet/>
      <dgm:spPr/>
      <dgm:t>
        <a:bodyPr/>
        <a:lstStyle/>
        <a:p>
          <a:r>
            <a:rPr lang="ru-RU" b="1" dirty="0" err="1"/>
            <a:t>Розвиток</a:t>
          </a:r>
          <a:r>
            <a:rPr lang="ru-RU" b="1" dirty="0"/>
            <a:t> критичного </a:t>
          </a:r>
          <a:r>
            <a:rPr lang="ru-RU" b="1" dirty="0" err="1"/>
            <a:t>мислення</a:t>
          </a:r>
          <a:r>
            <a:rPr lang="ru-RU" b="1" dirty="0"/>
            <a:t>  та </a:t>
          </a:r>
          <a:r>
            <a:rPr lang="ru-RU" b="1" dirty="0" err="1"/>
            <a:t>вміння</a:t>
          </a:r>
          <a:r>
            <a:rPr lang="ru-RU" b="1" dirty="0"/>
            <a:t> </a:t>
          </a:r>
          <a:r>
            <a:rPr lang="ru-RU" b="1" dirty="0" err="1"/>
            <a:t>вирішувати</a:t>
          </a:r>
          <a:r>
            <a:rPr lang="ru-RU" b="1" dirty="0"/>
            <a:t> </a:t>
          </a:r>
          <a:r>
            <a:rPr lang="ru-RU" b="1" dirty="0" err="1"/>
            <a:t>проблеми</a:t>
          </a:r>
          <a:endParaRPr lang="ru-RU" b="1" dirty="0"/>
        </a:p>
      </dgm:t>
    </dgm:pt>
    <dgm:pt modelId="{7E04F801-C09F-4F0E-A694-1CC6ADAB9E7D}" type="sibTrans" cxnId="{A4C4F26F-2486-4E4E-A6A9-6BDE9B083D84}">
      <dgm:prSet/>
      <dgm:spPr/>
      <dgm:t>
        <a:bodyPr/>
        <a:lstStyle/>
        <a:p>
          <a:endParaRPr lang="ru-RU"/>
        </a:p>
      </dgm:t>
    </dgm:pt>
    <dgm:pt modelId="{A7CA11A3-32BF-4B99-890F-817E537BB20D}" type="parTrans" cxnId="{A4C4F26F-2486-4E4E-A6A9-6BDE9B083D84}">
      <dgm:prSet/>
      <dgm:spPr/>
      <dgm:t>
        <a:bodyPr/>
        <a:lstStyle/>
        <a:p>
          <a:endParaRPr lang="ru-RU"/>
        </a:p>
      </dgm:t>
    </dgm:pt>
    <dgm:pt modelId="{4B2A2164-6091-4DE4-8BF6-D878D8CE9C3C}">
      <dgm:prSet/>
      <dgm:spPr/>
      <dgm:t>
        <a:bodyPr/>
        <a:lstStyle/>
        <a:p>
          <a:endParaRPr lang="uk-UA"/>
        </a:p>
      </dgm:t>
    </dgm:pt>
    <dgm:pt modelId="{4C90F1AB-2A24-4EA7-AC22-14C80BDB2C29}" type="parTrans" cxnId="{97BBB381-C81C-4860-A3A3-5620589FCA15}">
      <dgm:prSet/>
      <dgm:spPr/>
      <dgm:t>
        <a:bodyPr/>
        <a:lstStyle/>
        <a:p>
          <a:endParaRPr lang="ru-RU"/>
        </a:p>
      </dgm:t>
    </dgm:pt>
    <dgm:pt modelId="{ADD80361-0562-4C18-A30A-CCAD616F8FF4}" type="sibTrans" cxnId="{97BBB381-C81C-4860-A3A3-5620589FCA15}">
      <dgm:prSet/>
      <dgm:spPr/>
      <dgm:t>
        <a:bodyPr/>
        <a:lstStyle/>
        <a:p>
          <a:endParaRPr lang="ru-RU"/>
        </a:p>
      </dgm:t>
    </dgm:pt>
    <dgm:pt modelId="{7BBB3A6E-D2E8-4A1E-909B-15203ED79A97}">
      <dgm:prSet/>
      <dgm:spPr/>
      <dgm:t>
        <a:bodyPr/>
        <a:lstStyle/>
        <a:p>
          <a:endParaRPr lang="ru-RU" dirty="0"/>
        </a:p>
      </dgm:t>
    </dgm:pt>
    <dgm:pt modelId="{08082923-93B7-4E8B-A7C7-690590EE8DFA}" type="parTrans" cxnId="{3F2123A2-6790-4410-83E5-2A322AA74533}">
      <dgm:prSet/>
      <dgm:spPr/>
      <dgm:t>
        <a:bodyPr/>
        <a:lstStyle/>
        <a:p>
          <a:endParaRPr lang="ru-RU"/>
        </a:p>
      </dgm:t>
    </dgm:pt>
    <dgm:pt modelId="{BB19A272-579F-4F03-8D5D-0D72C35C5F2A}" type="sibTrans" cxnId="{3F2123A2-6790-4410-83E5-2A322AA74533}">
      <dgm:prSet/>
      <dgm:spPr/>
      <dgm:t>
        <a:bodyPr/>
        <a:lstStyle/>
        <a:p>
          <a:endParaRPr lang="ru-RU"/>
        </a:p>
      </dgm:t>
    </dgm:pt>
    <dgm:pt modelId="{2D5AB13B-A4B5-4697-A0A6-80C3AD7E758A}">
      <dgm:prSet/>
      <dgm:spPr/>
      <dgm:t>
        <a:bodyPr/>
        <a:lstStyle/>
        <a:p>
          <a:endParaRPr lang="uk-UA"/>
        </a:p>
      </dgm:t>
    </dgm:pt>
    <dgm:pt modelId="{AC63C29C-FFCF-4AE9-A50C-640215F5DFEA}" type="parTrans" cxnId="{746CD4E1-5621-48F2-840C-8786C4CEF87C}">
      <dgm:prSet/>
      <dgm:spPr/>
      <dgm:t>
        <a:bodyPr/>
        <a:lstStyle/>
        <a:p>
          <a:endParaRPr lang="ru-RU"/>
        </a:p>
      </dgm:t>
    </dgm:pt>
    <dgm:pt modelId="{C1A99542-8604-439A-A8D1-3A19B4CE0837}" type="sibTrans" cxnId="{746CD4E1-5621-48F2-840C-8786C4CEF87C}">
      <dgm:prSet/>
      <dgm:spPr/>
      <dgm:t>
        <a:bodyPr/>
        <a:lstStyle/>
        <a:p>
          <a:endParaRPr lang="ru-RU"/>
        </a:p>
      </dgm:t>
    </dgm:pt>
    <dgm:pt modelId="{3658A29C-BFAE-4E52-8FE7-EA5FC2222519}">
      <dgm:prSet/>
      <dgm:spPr/>
      <dgm:t>
        <a:bodyPr/>
        <a:lstStyle/>
        <a:p>
          <a:endParaRPr lang="ru-RU" dirty="0"/>
        </a:p>
      </dgm:t>
    </dgm:pt>
    <dgm:pt modelId="{9B1DFD13-D3D6-40D0-ACDD-6D8C4DDD1948}" type="parTrans" cxnId="{6F4BAA70-B13E-4AA7-89F8-09EDBE3D3BE2}">
      <dgm:prSet/>
      <dgm:spPr/>
      <dgm:t>
        <a:bodyPr/>
        <a:lstStyle/>
        <a:p>
          <a:endParaRPr lang="ru-RU"/>
        </a:p>
      </dgm:t>
    </dgm:pt>
    <dgm:pt modelId="{9CE5DD4C-43C4-45A4-8696-DA2763EF6010}" type="sibTrans" cxnId="{6F4BAA70-B13E-4AA7-89F8-09EDBE3D3BE2}">
      <dgm:prSet/>
      <dgm:spPr/>
      <dgm:t>
        <a:bodyPr/>
        <a:lstStyle/>
        <a:p>
          <a:endParaRPr lang="ru-RU"/>
        </a:p>
      </dgm:t>
    </dgm:pt>
    <dgm:pt modelId="{404FA80D-4999-48B4-AF65-8B610F296FD7}">
      <dgm:prSet/>
      <dgm:spPr/>
      <dgm:t>
        <a:bodyPr/>
        <a:lstStyle/>
        <a:p>
          <a:endParaRPr lang="ru-RU" dirty="0"/>
        </a:p>
      </dgm:t>
    </dgm:pt>
    <dgm:pt modelId="{46E1DD1C-DD5D-4695-8977-4E02A39D8093}" type="parTrans" cxnId="{B62C86AF-786D-4396-8235-E0FB4DDE8C5A}">
      <dgm:prSet/>
      <dgm:spPr/>
      <dgm:t>
        <a:bodyPr/>
        <a:lstStyle/>
        <a:p>
          <a:endParaRPr lang="ru-RU"/>
        </a:p>
      </dgm:t>
    </dgm:pt>
    <dgm:pt modelId="{94FDB07B-B7BB-4D15-809E-7C537C2B0DEF}" type="sibTrans" cxnId="{B62C86AF-786D-4396-8235-E0FB4DDE8C5A}">
      <dgm:prSet/>
      <dgm:spPr/>
      <dgm:t>
        <a:bodyPr/>
        <a:lstStyle/>
        <a:p>
          <a:endParaRPr lang="ru-RU"/>
        </a:p>
      </dgm:t>
    </dgm:pt>
    <dgm:pt modelId="{DF03536F-9AB2-41D2-92A6-72FFCBB63958}">
      <dgm:prSet/>
      <dgm:spPr/>
      <dgm:t>
        <a:bodyPr/>
        <a:lstStyle/>
        <a:p>
          <a:r>
            <a:rPr lang="uk-UA" b="1" noProof="0" dirty="0"/>
            <a:t>Розвиток інтересу до технічних дисциплін</a:t>
          </a:r>
        </a:p>
      </dgm:t>
    </dgm:pt>
    <dgm:pt modelId="{8BF4A928-5168-4E23-B726-55932B1E85FF}" type="parTrans" cxnId="{AE9E8731-C0E9-45D7-B9E8-4CC273E7593D}">
      <dgm:prSet/>
      <dgm:spPr/>
      <dgm:t>
        <a:bodyPr/>
        <a:lstStyle/>
        <a:p>
          <a:endParaRPr lang="ru-RU"/>
        </a:p>
      </dgm:t>
    </dgm:pt>
    <dgm:pt modelId="{D004BA5A-E2E3-48AB-AB10-457F9F865072}" type="sibTrans" cxnId="{AE9E8731-C0E9-45D7-B9E8-4CC273E7593D}">
      <dgm:prSet/>
      <dgm:spPr/>
      <dgm:t>
        <a:bodyPr/>
        <a:lstStyle/>
        <a:p>
          <a:endParaRPr lang="ru-RU"/>
        </a:p>
      </dgm:t>
    </dgm:pt>
    <dgm:pt modelId="{A7E35405-16D8-4BA8-9A0C-E527A728F10E}">
      <dgm:prSet/>
      <dgm:spPr/>
      <dgm:t>
        <a:bodyPr/>
        <a:lstStyle/>
        <a:p>
          <a:r>
            <a:rPr lang="uk-UA" b="1" noProof="0" dirty="0"/>
            <a:t>Комунікація та командна робота</a:t>
          </a:r>
        </a:p>
      </dgm:t>
    </dgm:pt>
    <dgm:pt modelId="{36B44851-1561-4631-BE08-B80B3B59DAD0}" type="sibTrans" cxnId="{4EAAB0BA-E78D-492C-903D-AFD078048E44}">
      <dgm:prSet/>
      <dgm:spPr/>
      <dgm:t>
        <a:bodyPr/>
        <a:lstStyle/>
        <a:p>
          <a:endParaRPr lang="ru-RU"/>
        </a:p>
      </dgm:t>
    </dgm:pt>
    <dgm:pt modelId="{BD4761AB-9BB6-423E-9610-A6BE9698C25A}" type="parTrans" cxnId="{4EAAB0BA-E78D-492C-903D-AFD078048E44}">
      <dgm:prSet/>
      <dgm:spPr/>
      <dgm:t>
        <a:bodyPr/>
        <a:lstStyle/>
        <a:p>
          <a:endParaRPr lang="ru-RU"/>
        </a:p>
      </dgm:t>
    </dgm:pt>
    <dgm:pt modelId="{9490A67A-2F92-4847-972D-69C9F34892C7}">
      <dgm:prSet/>
      <dgm:spPr/>
      <dgm:t>
        <a:bodyPr/>
        <a:lstStyle/>
        <a:p>
          <a:r>
            <a:rPr lang="uk-UA" b="1" noProof="0" dirty="0"/>
            <a:t>Креативні та інноваційні підходи до проектів</a:t>
          </a:r>
        </a:p>
      </dgm:t>
    </dgm:pt>
    <dgm:pt modelId="{11993109-A3B9-4C85-A8CB-9A9C86FA7971}" type="sibTrans" cxnId="{2D22CF32-3DE1-4A49-BEEF-556AA44C3FCC}">
      <dgm:prSet/>
      <dgm:spPr/>
      <dgm:t>
        <a:bodyPr/>
        <a:lstStyle/>
        <a:p>
          <a:endParaRPr lang="ru-RU"/>
        </a:p>
      </dgm:t>
    </dgm:pt>
    <dgm:pt modelId="{BEDA7465-63B2-468B-8672-8CD6C168C8EF}" type="parTrans" cxnId="{2D22CF32-3DE1-4A49-BEEF-556AA44C3FCC}">
      <dgm:prSet/>
      <dgm:spPr/>
      <dgm:t>
        <a:bodyPr/>
        <a:lstStyle/>
        <a:p>
          <a:endParaRPr lang="ru-RU"/>
        </a:p>
      </dgm:t>
    </dgm:pt>
    <dgm:pt modelId="{254193BA-0075-41FF-97D7-8DD7BE734796}" type="pres">
      <dgm:prSet presAssocID="{9803C553-0ED7-45E3-861B-330563A92B6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50A370-8956-4B73-BA3E-2AFB3481234F}" type="pres">
      <dgm:prSet presAssocID="{9803C553-0ED7-45E3-861B-330563A92B60}" presName="dummyMaxCanvas" presStyleCnt="0"/>
      <dgm:spPr/>
    </dgm:pt>
    <dgm:pt modelId="{7BBDD916-4DB6-49FE-985B-A344969A5832}" type="pres">
      <dgm:prSet presAssocID="{9803C553-0ED7-45E3-861B-330563A92B60}" presName="parentComposite" presStyleCnt="0"/>
      <dgm:spPr/>
    </dgm:pt>
    <dgm:pt modelId="{D405A659-8F29-43B8-96BC-04116D01A115}" type="pres">
      <dgm:prSet presAssocID="{9803C553-0ED7-45E3-861B-330563A92B6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E5B3F41-F134-47D7-BA31-ED7A4F015C7A}" type="pres">
      <dgm:prSet presAssocID="{9803C553-0ED7-45E3-861B-330563A92B6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53253253-4047-4A6D-95C1-6A384976F217}" type="pres">
      <dgm:prSet presAssocID="{9803C553-0ED7-45E3-861B-330563A92B60}" presName="childrenComposite" presStyleCnt="0"/>
      <dgm:spPr/>
    </dgm:pt>
    <dgm:pt modelId="{0F8F0770-971E-412B-9EED-1140C5E165BB}" type="pres">
      <dgm:prSet presAssocID="{9803C553-0ED7-45E3-861B-330563A92B60}" presName="dummyMaxCanvas_ChildArea" presStyleCnt="0"/>
      <dgm:spPr/>
    </dgm:pt>
    <dgm:pt modelId="{625C41C5-161B-4564-AD7C-B463DDF8505E}" type="pres">
      <dgm:prSet presAssocID="{9803C553-0ED7-45E3-861B-330563A92B60}" presName="fulcrum" presStyleLbl="alignAccFollowNode1" presStyleIdx="2" presStyleCnt="4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36528D07-67BB-4265-A4D2-5A8828D7F47D}" type="pres">
      <dgm:prSet presAssocID="{9803C553-0ED7-45E3-861B-330563A92B60}" presName="balance_33" presStyleLbl="alignAccFollowNode1" presStyleIdx="3" presStyleCnt="4">
        <dgm:presLayoutVars>
          <dgm:bulletEnabled val="1"/>
        </dgm:presLayoutVars>
      </dgm:prSet>
      <dgm:spPr/>
    </dgm:pt>
    <dgm:pt modelId="{A888EF5A-53E6-4D2F-8589-E1CC0AB28031}" type="pres">
      <dgm:prSet presAssocID="{9803C553-0ED7-45E3-861B-330563A92B60}" presName="right_33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DB261-B53A-4B31-AF00-CAD773C27D56}" type="pres">
      <dgm:prSet presAssocID="{9803C553-0ED7-45E3-861B-330563A92B60}" presName="right_33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7A67A-1A7D-4546-A608-05AA570906FE}" type="pres">
      <dgm:prSet presAssocID="{9803C553-0ED7-45E3-861B-330563A92B60}" presName="right_33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C35BD-844A-4AFE-8769-C8CC5C9E6FE3}" type="pres">
      <dgm:prSet presAssocID="{9803C553-0ED7-45E3-861B-330563A92B60}" presName="left_33_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BE174-393D-4273-9506-D3EFFF66B3B4}" type="pres">
      <dgm:prSet presAssocID="{9803C553-0ED7-45E3-861B-330563A92B60}" presName="left_33_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3F01F-2E69-448F-B14B-8FAB537EC878}" type="pres">
      <dgm:prSet presAssocID="{9803C553-0ED7-45E3-861B-330563A92B60}" presName="left_33_3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510B8B-3C49-4609-8787-61471E2C8BEE}" type="presOf" srcId="{A7E35405-16D8-4BA8-9A0C-E527A728F10E}" destId="{B477A67A-1A7D-4546-A608-05AA570906FE}" srcOrd="0" destOrd="0" presId="urn:microsoft.com/office/officeart/2005/8/layout/balance1"/>
    <dgm:cxn modelId="{A6AAC6B5-EE92-4044-ACB5-B9EF99408BD9}" srcId="{28C102BD-DD1C-4F0C-AD30-CF46DEB6F657}" destId="{28FF0ADF-426E-4C80-B427-CDF48D6CCD92}" srcOrd="0" destOrd="0" parTransId="{6C3C8779-D50C-49E6-86DA-47D35A9594EA}" sibTransId="{654E4154-00FA-458A-90F7-7893C5FE90D3}"/>
    <dgm:cxn modelId="{CF45E131-3B85-4529-B21B-64F98B9D0FCE}" srcId="{28C102BD-DD1C-4F0C-AD30-CF46DEB6F657}" destId="{0B5D8114-795F-4853-AD1A-4679C6398C31}" srcOrd="1" destOrd="0" parTransId="{DF66704D-2EFD-4D18-B596-2D27AD9013F7}" sibTransId="{5A86F0F2-428B-49F6-89CE-5A66DFC50DB7}"/>
    <dgm:cxn modelId="{147368E2-3408-4476-8369-A2400B1748AA}" srcId="{9803C553-0ED7-45E3-861B-330563A92B60}" destId="{864DE0F4-9A56-419C-BB7C-E4094AE38F9D}" srcOrd="0" destOrd="0" parTransId="{2C015857-0AFC-4FCC-9CEC-1B9EF4969092}" sibTransId="{EC203082-375C-4C82-8737-18AC2D478E0C}"/>
    <dgm:cxn modelId="{2D22CF32-3DE1-4A49-BEEF-556AA44C3FCC}" srcId="{6AA74A92-E017-4131-9671-B0FF914AA8A0}" destId="{9490A67A-2F92-4847-972D-69C9F34892C7}" srcOrd="0" destOrd="0" parTransId="{BEDA7465-63B2-468B-8672-8CD6C168C8EF}" sibTransId="{11993109-A3B9-4C85-A8CB-9A9C86FA7971}"/>
    <dgm:cxn modelId="{64A2B5A0-6335-41A9-A237-91CF9BEB4A2C}" type="presOf" srcId="{D268B693-7B9F-40AF-81B9-8E4AD0363918}" destId="{1613F01F-2E69-448F-B14B-8FAB537EC878}" srcOrd="0" destOrd="0" presId="urn:microsoft.com/office/officeart/2005/8/layout/balance1"/>
    <dgm:cxn modelId="{B6E226C2-D113-41BC-A130-ABDBE4034F23}" type="presOf" srcId="{67ADE223-7785-4027-B6D6-0F307BE02304}" destId="{E11C35BD-844A-4AFE-8769-C8CC5C9E6FE3}" srcOrd="0" destOrd="0" presId="urn:microsoft.com/office/officeart/2005/8/layout/balance1"/>
    <dgm:cxn modelId="{CB7D4BC9-3089-407E-9F4B-3899178FD7CE}" srcId="{864DE0F4-9A56-419C-BB7C-E4094AE38F9D}" destId="{67ADE223-7785-4027-B6D6-0F307BE02304}" srcOrd="0" destOrd="0" parTransId="{BFF38EA4-A3DF-4EBA-9ED6-CC3D36E1E752}" sibTransId="{CB18A220-6C0F-4892-957A-3D39BFBF64BF}"/>
    <dgm:cxn modelId="{B62C86AF-786D-4396-8235-E0FB4DDE8C5A}" srcId="{4B2A2164-6091-4DE4-8BF6-D878D8CE9C3C}" destId="{404FA80D-4999-48B4-AF65-8B610F296FD7}" srcOrd="0" destOrd="0" parTransId="{46E1DD1C-DD5D-4695-8977-4E02A39D8093}" sibTransId="{94FDB07B-B7BB-4D15-809E-7C537C2B0DEF}"/>
    <dgm:cxn modelId="{3D5F254A-11ED-49D0-8D6F-CC72A42062A9}" type="presOf" srcId="{8BA5F83A-A2BC-4631-ACF2-23A1C5402029}" destId="{72DBE174-393D-4273-9506-D3EFFF66B3B4}" srcOrd="0" destOrd="0" presId="urn:microsoft.com/office/officeart/2005/8/layout/balance1"/>
    <dgm:cxn modelId="{5931C76A-6FEC-4C0D-98BD-0FB123700E02}" srcId="{28C102BD-DD1C-4F0C-AD30-CF46DEB6F657}" destId="{1656A54E-A119-4C6D-B958-DC0D348CF3E3}" srcOrd="2" destOrd="0" parTransId="{FDBA8E62-CC24-4685-B442-862E66AC09CA}" sibTransId="{A2EF330C-3771-46BB-97ED-B87095D7F38F}"/>
    <dgm:cxn modelId="{AE9E8731-C0E9-45D7-B9E8-4CC273E7593D}" srcId="{6AA74A92-E017-4131-9671-B0FF914AA8A0}" destId="{DF03536F-9AB2-41D2-92A6-72FFCBB63958}" srcOrd="1" destOrd="0" parTransId="{8BF4A928-5168-4E23-B726-55932B1E85FF}" sibTransId="{D004BA5A-E2E3-48AB-AB10-457F9F865072}"/>
    <dgm:cxn modelId="{6F4BAA70-B13E-4AA7-89F8-09EDBE3D3BE2}" srcId="{7BBB3A6E-D2E8-4A1E-909B-15203ED79A97}" destId="{3658A29C-BFAE-4E52-8FE7-EA5FC2222519}" srcOrd="1" destOrd="0" parTransId="{9B1DFD13-D3D6-40D0-ACDD-6D8C4DDD1948}" sibTransId="{9CE5DD4C-43C4-45A4-8696-DA2763EF6010}"/>
    <dgm:cxn modelId="{06664FD1-C720-48FF-AFD3-74A036950A54}" type="presOf" srcId="{9490A67A-2F92-4847-972D-69C9F34892C7}" destId="{A888EF5A-53E6-4D2F-8589-E1CC0AB28031}" srcOrd="0" destOrd="0" presId="urn:microsoft.com/office/officeart/2005/8/layout/balance1"/>
    <dgm:cxn modelId="{6F0B78A8-C40B-4DCE-95BB-4AE3CD6374EE}" srcId="{9803C553-0ED7-45E3-861B-330563A92B60}" destId="{6AA74A92-E017-4131-9671-B0FF914AA8A0}" srcOrd="1" destOrd="0" parTransId="{C71296D0-FBFF-4AF1-BA7E-F6CBED1A3CEB}" sibTransId="{35BBB69E-97F6-41B0-8F44-58676F56D68E}"/>
    <dgm:cxn modelId="{4EAAB0BA-E78D-492C-903D-AFD078048E44}" srcId="{6AA74A92-E017-4131-9671-B0FF914AA8A0}" destId="{A7E35405-16D8-4BA8-9A0C-E527A728F10E}" srcOrd="2" destOrd="0" parTransId="{BD4761AB-9BB6-423E-9610-A6BE9698C25A}" sibTransId="{36B44851-1561-4631-BE08-B80B3B59DAD0}"/>
    <dgm:cxn modelId="{3F2123A2-6790-4410-83E5-2A322AA74533}" srcId="{9803C553-0ED7-45E3-861B-330563A92B60}" destId="{7BBB3A6E-D2E8-4A1E-909B-15203ED79A97}" srcOrd="3" destOrd="0" parTransId="{08082923-93B7-4E8B-A7C7-690590EE8DFA}" sibTransId="{BB19A272-579F-4F03-8D5D-0D72C35C5F2A}"/>
    <dgm:cxn modelId="{4AF7B24C-81F0-4A1B-AB15-9BE2E9D1384C}" type="presOf" srcId="{6AA74A92-E017-4131-9671-B0FF914AA8A0}" destId="{6E5B3F41-F134-47D7-BA31-ED7A4F015C7A}" srcOrd="0" destOrd="0" presId="urn:microsoft.com/office/officeart/2005/8/layout/balance1"/>
    <dgm:cxn modelId="{4E098EBB-1A01-4221-83E6-59DAFAECE3D7}" srcId="{7BBB3A6E-D2E8-4A1E-909B-15203ED79A97}" destId="{078245FD-09ED-4789-8538-5D3F5A5B0F7E}" srcOrd="2" destOrd="0" parTransId="{722BE502-FE7E-4380-8749-11EE6D0E6B90}" sibTransId="{A7B93526-8B95-4B73-90BD-D3782860BA8D}"/>
    <dgm:cxn modelId="{1D8EBAE5-56E6-4C9D-80ED-DFD84C348DA9}" srcId="{9803C553-0ED7-45E3-861B-330563A92B60}" destId="{28C102BD-DD1C-4F0C-AD30-CF46DEB6F657}" srcOrd="4" destOrd="0" parTransId="{6351F9A3-5EDD-4800-92C6-86BB35EE9C8D}" sibTransId="{F087C1DE-1A4A-446B-AA55-F34FC6C54694}"/>
    <dgm:cxn modelId="{696C6289-60F2-4349-861A-260B6662A721}" type="presOf" srcId="{DF03536F-9AB2-41D2-92A6-72FFCBB63958}" destId="{4ECDB261-B53A-4B31-AF00-CAD773C27D56}" srcOrd="0" destOrd="0" presId="urn:microsoft.com/office/officeart/2005/8/layout/balance1"/>
    <dgm:cxn modelId="{486A25CD-7630-4064-8E20-00053789F98C}" type="presOf" srcId="{864DE0F4-9A56-419C-BB7C-E4094AE38F9D}" destId="{D405A659-8F29-43B8-96BC-04116D01A115}" srcOrd="0" destOrd="0" presId="urn:microsoft.com/office/officeart/2005/8/layout/balance1"/>
    <dgm:cxn modelId="{A4C4F26F-2486-4E4E-A6A9-6BDE9B083D84}" srcId="{864DE0F4-9A56-419C-BB7C-E4094AE38F9D}" destId="{D268B693-7B9F-40AF-81B9-8E4AD0363918}" srcOrd="2" destOrd="0" parTransId="{A7CA11A3-32BF-4B99-890F-817E537BB20D}" sibTransId="{7E04F801-C09F-4F0E-A694-1CC6ADAB9E7D}"/>
    <dgm:cxn modelId="{C03C27F7-CEEA-4AB7-9116-D2698C634B24}" type="presOf" srcId="{9803C553-0ED7-45E3-861B-330563A92B60}" destId="{254193BA-0075-41FF-97D7-8DD7BE734796}" srcOrd="0" destOrd="0" presId="urn:microsoft.com/office/officeart/2005/8/layout/balance1"/>
    <dgm:cxn modelId="{001A2895-E4EA-4C22-BAF9-2D25FB4D49D2}" srcId="{864DE0F4-9A56-419C-BB7C-E4094AE38F9D}" destId="{8BA5F83A-A2BC-4631-ACF2-23A1C5402029}" srcOrd="1" destOrd="0" parTransId="{79203834-633C-4DDB-9C4F-B7B4C6E83560}" sibTransId="{8CF9C3CD-71E4-459A-8BD2-6A7B00468C27}"/>
    <dgm:cxn modelId="{97BBB381-C81C-4860-A3A3-5620589FCA15}" srcId="{9803C553-0ED7-45E3-861B-330563A92B60}" destId="{4B2A2164-6091-4DE4-8BF6-D878D8CE9C3C}" srcOrd="2" destOrd="0" parTransId="{4C90F1AB-2A24-4EA7-AC22-14C80BDB2C29}" sibTransId="{ADD80361-0562-4C18-A30A-CCAD616F8FF4}"/>
    <dgm:cxn modelId="{746CD4E1-5621-48F2-840C-8786C4CEF87C}" srcId="{7BBB3A6E-D2E8-4A1E-909B-15203ED79A97}" destId="{2D5AB13B-A4B5-4697-A0A6-80C3AD7E758A}" srcOrd="0" destOrd="0" parTransId="{AC63C29C-FFCF-4AE9-A50C-640215F5DFEA}" sibTransId="{C1A99542-8604-439A-A8D1-3A19B4CE0837}"/>
    <dgm:cxn modelId="{5B2C2CAA-C2FC-4149-894D-60CDEEC339F0}" type="presParOf" srcId="{254193BA-0075-41FF-97D7-8DD7BE734796}" destId="{9150A370-8956-4B73-BA3E-2AFB3481234F}" srcOrd="0" destOrd="0" presId="urn:microsoft.com/office/officeart/2005/8/layout/balance1"/>
    <dgm:cxn modelId="{E28E4A8D-00DF-465A-BC67-9D253F25CDE8}" type="presParOf" srcId="{254193BA-0075-41FF-97D7-8DD7BE734796}" destId="{7BBDD916-4DB6-49FE-985B-A344969A5832}" srcOrd="1" destOrd="0" presId="urn:microsoft.com/office/officeart/2005/8/layout/balance1"/>
    <dgm:cxn modelId="{1D5F2E22-A44B-4190-AD18-938078139E2B}" type="presParOf" srcId="{7BBDD916-4DB6-49FE-985B-A344969A5832}" destId="{D405A659-8F29-43B8-96BC-04116D01A115}" srcOrd="0" destOrd="0" presId="urn:microsoft.com/office/officeart/2005/8/layout/balance1"/>
    <dgm:cxn modelId="{75B83010-E684-43D0-B6E6-851C89FDACF3}" type="presParOf" srcId="{7BBDD916-4DB6-49FE-985B-A344969A5832}" destId="{6E5B3F41-F134-47D7-BA31-ED7A4F015C7A}" srcOrd="1" destOrd="0" presId="urn:microsoft.com/office/officeart/2005/8/layout/balance1"/>
    <dgm:cxn modelId="{EB11149A-B6E6-4A56-ACBF-94864C865B45}" type="presParOf" srcId="{254193BA-0075-41FF-97D7-8DD7BE734796}" destId="{53253253-4047-4A6D-95C1-6A384976F217}" srcOrd="2" destOrd="0" presId="urn:microsoft.com/office/officeart/2005/8/layout/balance1"/>
    <dgm:cxn modelId="{66DA093D-2F55-4648-B799-B7ADA6CA7D16}" type="presParOf" srcId="{53253253-4047-4A6D-95C1-6A384976F217}" destId="{0F8F0770-971E-412B-9EED-1140C5E165BB}" srcOrd="0" destOrd="0" presId="urn:microsoft.com/office/officeart/2005/8/layout/balance1"/>
    <dgm:cxn modelId="{F61185A9-6B09-4A12-AAAD-AA7E14177892}" type="presParOf" srcId="{53253253-4047-4A6D-95C1-6A384976F217}" destId="{625C41C5-161B-4564-AD7C-B463DDF8505E}" srcOrd="1" destOrd="0" presId="urn:microsoft.com/office/officeart/2005/8/layout/balance1"/>
    <dgm:cxn modelId="{24611422-A409-4F8E-9A86-AE1AD1D5703D}" type="presParOf" srcId="{53253253-4047-4A6D-95C1-6A384976F217}" destId="{36528D07-67BB-4265-A4D2-5A8828D7F47D}" srcOrd="2" destOrd="0" presId="urn:microsoft.com/office/officeart/2005/8/layout/balance1"/>
    <dgm:cxn modelId="{7B987CD3-D062-4D33-BF2F-85B18ACD9B71}" type="presParOf" srcId="{53253253-4047-4A6D-95C1-6A384976F217}" destId="{A888EF5A-53E6-4D2F-8589-E1CC0AB28031}" srcOrd="3" destOrd="0" presId="urn:microsoft.com/office/officeart/2005/8/layout/balance1"/>
    <dgm:cxn modelId="{525D50E6-20EE-45C7-878F-2124CD5A5280}" type="presParOf" srcId="{53253253-4047-4A6D-95C1-6A384976F217}" destId="{4ECDB261-B53A-4B31-AF00-CAD773C27D56}" srcOrd="4" destOrd="0" presId="urn:microsoft.com/office/officeart/2005/8/layout/balance1"/>
    <dgm:cxn modelId="{7AF9F480-D319-4929-A310-2683F2744D61}" type="presParOf" srcId="{53253253-4047-4A6D-95C1-6A384976F217}" destId="{B477A67A-1A7D-4546-A608-05AA570906FE}" srcOrd="5" destOrd="0" presId="urn:microsoft.com/office/officeart/2005/8/layout/balance1"/>
    <dgm:cxn modelId="{31922D09-3C60-4B8F-930E-866A52E7D1BD}" type="presParOf" srcId="{53253253-4047-4A6D-95C1-6A384976F217}" destId="{E11C35BD-844A-4AFE-8769-C8CC5C9E6FE3}" srcOrd="6" destOrd="0" presId="urn:microsoft.com/office/officeart/2005/8/layout/balance1"/>
    <dgm:cxn modelId="{F3D6602C-9460-43D0-AEE9-A4EAA5119B4E}" type="presParOf" srcId="{53253253-4047-4A6D-95C1-6A384976F217}" destId="{72DBE174-393D-4273-9506-D3EFFF66B3B4}" srcOrd="7" destOrd="0" presId="urn:microsoft.com/office/officeart/2005/8/layout/balance1"/>
    <dgm:cxn modelId="{D8E62CE0-53B8-424E-94BB-64D471DBB0F2}" type="presParOf" srcId="{53253253-4047-4A6D-95C1-6A384976F217}" destId="{1613F01F-2E69-448F-B14B-8FAB537EC878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FB12FB-9BDE-4841-B7B7-C7EB0396834D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B28C629A-1F77-482E-A770-B8899612BFC1}">
      <dgm:prSet phldrT="[Текст]"/>
      <dgm:spPr/>
      <dgm:t>
        <a:bodyPr/>
        <a:lstStyle/>
        <a:p>
          <a:r>
            <a:rPr lang="uk-UA" noProof="0" dirty="0"/>
            <a:t>Допомогти дитині осягнути закономірності та взаємозв’язки довкілля</a:t>
          </a:r>
        </a:p>
      </dgm:t>
    </dgm:pt>
    <dgm:pt modelId="{9E8EC5D3-385D-45F3-8E15-C6ECF96A74F2}" type="parTrans" cxnId="{A6905824-3C15-4CF2-A468-4CF18A6537FE}">
      <dgm:prSet/>
      <dgm:spPr/>
      <dgm:t>
        <a:bodyPr/>
        <a:lstStyle/>
        <a:p>
          <a:endParaRPr lang="ru-RU"/>
        </a:p>
      </dgm:t>
    </dgm:pt>
    <dgm:pt modelId="{9195A744-3F8D-4B61-B233-2C8BEBD3FE95}" type="sibTrans" cxnId="{A6905824-3C15-4CF2-A468-4CF18A6537FE}">
      <dgm:prSet/>
      <dgm:spPr/>
      <dgm:t>
        <a:bodyPr/>
        <a:lstStyle/>
        <a:p>
          <a:endParaRPr lang="ru-RU"/>
        </a:p>
      </dgm:t>
    </dgm:pt>
    <dgm:pt modelId="{76C7D60C-122D-4219-82C7-922A9F0A3AFF}">
      <dgm:prSet phldrT="[Текст]"/>
      <dgm:spPr/>
      <dgm:t>
        <a:bodyPr/>
        <a:lstStyle/>
        <a:p>
          <a:r>
            <a:rPr lang="uk-UA" noProof="0" dirty="0"/>
            <a:t>Сформувати цілісний світогляд, який допоможе їй не тільки використовувати знання для задоволення власних потреб, а й свідомо берегти природу</a:t>
          </a:r>
        </a:p>
      </dgm:t>
    </dgm:pt>
    <dgm:pt modelId="{7B5521E8-CAD1-41F4-AA27-1574C614CDFE}" type="parTrans" cxnId="{8A55783A-36D6-4548-BE22-6412D0E2CEB9}">
      <dgm:prSet/>
      <dgm:spPr/>
      <dgm:t>
        <a:bodyPr/>
        <a:lstStyle/>
        <a:p>
          <a:endParaRPr lang="ru-RU"/>
        </a:p>
      </dgm:t>
    </dgm:pt>
    <dgm:pt modelId="{7A1806A6-3AA2-44AC-9FC7-E8EE852BA2E1}" type="sibTrans" cxnId="{8A55783A-36D6-4548-BE22-6412D0E2CEB9}">
      <dgm:prSet/>
      <dgm:spPr/>
      <dgm:t>
        <a:bodyPr/>
        <a:lstStyle/>
        <a:p>
          <a:endParaRPr lang="ru-RU"/>
        </a:p>
      </dgm:t>
    </dgm:pt>
    <dgm:pt modelId="{9B586CBC-DB1F-48FB-90AB-C002D6E9A55A}">
      <dgm:prSet phldrT="[Текст]"/>
      <dgm:spPr/>
      <dgm:t>
        <a:bodyPr/>
        <a:lstStyle/>
        <a:p>
          <a:r>
            <a:rPr lang="uk-UA" noProof="0" dirty="0"/>
            <a:t>Діяти безпечно для себе та інших; сформувати основи культури інженерного мислення</a:t>
          </a:r>
        </a:p>
      </dgm:t>
    </dgm:pt>
    <dgm:pt modelId="{46A86BAC-1072-4708-AB08-4B5C1700A2D1}" type="parTrans" cxnId="{B7B8557D-BF85-4285-9241-E659DBD0B148}">
      <dgm:prSet/>
      <dgm:spPr/>
      <dgm:t>
        <a:bodyPr/>
        <a:lstStyle/>
        <a:p>
          <a:endParaRPr lang="ru-RU"/>
        </a:p>
      </dgm:t>
    </dgm:pt>
    <dgm:pt modelId="{A3C48074-9C83-4743-9B82-959A546B7BFB}" type="sibTrans" cxnId="{B7B8557D-BF85-4285-9241-E659DBD0B148}">
      <dgm:prSet/>
      <dgm:spPr/>
      <dgm:t>
        <a:bodyPr/>
        <a:lstStyle/>
        <a:p>
          <a:endParaRPr lang="ru-RU"/>
        </a:p>
      </dgm:t>
    </dgm:pt>
    <dgm:pt modelId="{D0A2BC0E-66CB-4E07-9D61-49527AAEEE23}" type="pres">
      <dgm:prSet presAssocID="{28FB12FB-9BDE-4841-B7B7-C7EB0396834D}" presName="CompostProcess" presStyleCnt="0">
        <dgm:presLayoutVars>
          <dgm:dir/>
          <dgm:resizeHandles val="exact"/>
        </dgm:presLayoutVars>
      </dgm:prSet>
      <dgm:spPr/>
    </dgm:pt>
    <dgm:pt modelId="{60731DD4-8C05-43F4-8543-FF9C4C9B3089}" type="pres">
      <dgm:prSet presAssocID="{28FB12FB-9BDE-4841-B7B7-C7EB0396834D}" presName="arrow" presStyleLbl="bgShp" presStyleIdx="0" presStyleCn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AA0F9F65-800A-4641-92E5-0E5E01EBD812}" type="pres">
      <dgm:prSet presAssocID="{28FB12FB-9BDE-4841-B7B7-C7EB0396834D}" presName="linearProcess" presStyleCnt="0"/>
      <dgm:spPr/>
    </dgm:pt>
    <dgm:pt modelId="{54112494-56AB-4E21-A0D7-FB8D75224716}" type="pres">
      <dgm:prSet presAssocID="{B28C629A-1F77-482E-A770-B8899612BFC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09B25-DA15-43BE-8EBD-5BDD336BBF73}" type="pres">
      <dgm:prSet presAssocID="{9195A744-3F8D-4B61-B233-2C8BEBD3FE95}" presName="sibTrans" presStyleCnt="0"/>
      <dgm:spPr/>
    </dgm:pt>
    <dgm:pt modelId="{66F69FD0-5C26-4CA9-8B34-844A9C5F874B}" type="pres">
      <dgm:prSet presAssocID="{76C7D60C-122D-4219-82C7-922A9F0A3AF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E97CB-DC12-417B-A297-DDAF3F7EA790}" type="pres">
      <dgm:prSet presAssocID="{7A1806A6-3AA2-44AC-9FC7-E8EE852BA2E1}" presName="sibTrans" presStyleCnt="0"/>
      <dgm:spPr/>
    </dgm:pt>
    <dgm:pt modelId="{E7C6B7F2-056D-4A15-9E0F-B7DB341DCCC0}" type="pres">
      <dgm:prSet presAssocID="{9B586CBC-DB1F-48FB-90AB-C002D6E9A55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FCDC37-9747-4A33-A242-366FF123CC31}" type="presOf" srcId="{B28C629A-1F77-482E-A770-B8899612BFC1}" destId="{54112494-56AB-4E21-A0D7-FB8D75224716}" srcOrd="0" destOrd="0" presId="urn:microsoft.com/office/officeart/2005/8/layout/hProcess9"/>
    <dgm:cxn modelId="{A6905824-3C15-4CF2-A468-4CF18A6537FE}" srcId="{28FB12FB-9BDE-4841-B7B7-C7EB0396834D}" destId="{B28C629A-1F77-482E-A770-B8899612BFC1}" srcOrd="0" destOrd="0" parTransId="{9E8EC5D3-385D-45F3-8E15-C6ECF96A74F2}" sibTransId="{9195A744-3F8D-4B61-B233-2C8BEBD3FE95}"/>
    <dgm:cxn modelId="{B7B8557D-BF85-4285-9241-E659DBD0B148}" srcId="{28FB12FB-9BDE-4841-B7B7-C7EB0396834D}" destId="{9B586CBC-DB1F-48FB-90AB-C002D6E9A55A}" srcOrd="2" destOrd="0" parTransId="{46A86BAC-1072-4708-AB08-4B5C1700A2D1}" sibTransId="{A3C48074-9C83-4743-9B82-959A546B7BFB}"/>
    <dgm:cxn modelId="{CB5CAA2B-5BFA-47AD-AEF6-11E03C35E565}" type="presOf" srcId="{76C7D60C-122D-4219-82C7-922A9F0A3AFF}" destId="{66F69FD0-5C26-4CA9-8B34-844A9C5F874B}" srcOrd="0" destOrd="0" presId="urn:microsoft.com/office/officeart/2005/8/layout/hProcess9"/>
    <dgm:cxn modelId="{CB21DBF3-E6D5-4F8D-8E03-5AB5072CB0EB}" type="presOf" srcId="{28FB12FB-9BDE-4841-B7B7-C7EB0396834D}" destId="{D0A2BC0E-66CB-4E07-9D61-49527AAEEE23}" srcOrd="0" destOrd="0" presId="urn:microsoft.com/office/officeart/2005/8/layout/hProcess9"/>
    <dgm:cxn modelId="{8A55783A-36D6-4548-BE22-6412D0E2CEB9}" srcId="{28FB12FB-9BDE-4841-B7B7-C7EB0396834D}" destId="{76C7D60C-122D-4219-82C7-922A9F0A3AFF}" srcOrd="1" destOrd="0" parTransId="{7B5521E8-CAD1-41F4-AA27-1574C614CDFE}" sibTransId="{7A1806A6-3AA2-44AC-9FC7-E8EE852BA2E1}"/>
    <dgm:cxn modelId="{EEFADC26-02CA-49E5-9B63-841E37162F46}" type="presOf" srcId="{9B586CBC-DB1F-48FB-90AB-C002D6E9A55A}" destId="{E7C6B7F2-056D-4A15-9E0F-B7DB341DCCC0}" srcOrd="0" destOrd="0" presId="urn:microsoft.com/office/officeart/2005/8/layout/hProcess9"/>
    <dgm:cxn modelId="{3C94C55F-F246-4FA4-AE34-EA4BEB7676D1}" type="presParOf" srcId="{D0A2BC0E-66CB-4E07-9D61-49527AAEEE23}" destId="{60731DD4-8C05-43F4-8543-FF9C4C9B3089}" srcOrd="0" destOrd="0" presId="urn:microsoft.com/office/officeart/2005/8/layout/hProcess9"/>
    <dgm:cxn modelId="{60B0BEE6-61EA-4F13-A067-F015FF867815}" type="presParOf" srcId="{D0A2BC0E-66CB-4E07-9D61-49527AAEEE23}" destId="{AA0F9F65-800A-4641-92E5-0E5E01EBD812}" srcOrd="1" destOrd="0" presId="urn:microsoft.com/office/officeart/2005/8/layout/hProcess9"/>
    <dgm:cxn modelId="{9EE827B3-8AB1-4BC2-93B9-DD78F8BABE59}" type="presParOf" srcId="{AA0F9F65-800A-4641-92E5-0E5E01EBD812}" destId="{54112494-56AB-4E21-A0D7-FB8D75224716}" srcOrd="0" destOrd="0" presId="urn:microsoft.com/office/officeart/2005/8/layout/hProcess9"/>
    <dgm:cxn modelId="{8D884F77-6789-4D15-8E07-DFCE5E3C6A4B}" type="presParOf" srcId="{AA0F9F65-800A-4641-92E5-0E5E01EBD812}" destId="{72F09B25-DA15-43BE-8EBD-5BDD336BBF73}" srcOrd="1" destOrd="0" presId="urn:microsoft.com/office/officeart/2005/8/layout/hProcess9"/>
    <dgm:cxn modelId="{3DE2565B-0CCB-4F91-8D18-E1BFF49BEAB3}" type="presParOf" srcId="{AA0F9F65-800A-4641-92E5-0E5E01EBD812}" destId="{66F69FD0-5C26-4CA9-8B34-844A9C5F874B}" srcOrd="2" destOrd="0" presId="urn:microsoft.com/office/officeart/2005/8/layout/hProcess9"/>
    <dgm:cxn modelId="{A8E088C8-7BD5-4D7B-A9BA-6A7B2A78E27A}" type="presParOf" srcId="{AA0F9F65-800A-4641-92E5-0E5E01EBD812}" destId="{6C4E97CB-DC12-417B-A297-DDAF3F7EA790}" srcOrd="3" destOrd="0" presId="urn:microsoft.com/office/officeart/2005/8/layout/hProcess9"/>
    <dgm:cxn modelId="{51A28EF3-519C-4304-8A9B-86629FA88A34}" type="presParOf" srcId="{AA0F9F65-800A-4641-92E5-0E5E01EBD812}" destId="{E7C6B7F2-056D-4A15-9E0F-B7DB341DCCC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ABEFBA-3360-4604-AFB3-FADD40B24253}" type="doc">
      <dgm:prSet loTypeId="urn:microsoft.com/office/officeart/2005/8/layout/cycle8" loCatId="cycle" qsTypeId="urn:microsoft.com/office/officeart/2005/8/quickstyle/simple1#2" qsCatId="simple" csTypeId="urn:microsoft.com/office/officeart/2005/8/colors/colorful1#4" csCatId="colorful" phldr="1"/>
      <dgm:spPr/>
      <dgm:t>
        <a:bodyPr/>
        <a:lstStyle/>
        <a:p>
          <a:endParaRPr lang="uk-UA"/>
        </a:p>
      </dgm:t>
    </dgm:pt>
    <dgm:pt modelId="{38425FFA-F8C6-4FB8-8334-D749C9457FF1}">
      <dgm:prSet/>
      <dgm:spPr/>
      <dgm:t>
        <a:bodyPr/>
        <a:lstStyle/>
        <a:p>
          <a:pPr rtl="0"/>
          <a:r>
            <a:rPr lang="uk-UA" dirty="0">
              <a:solidFill>
                <a:schemeClr val="accent1">
                  <a:lumMod val="75000"/>
                </a:schemeClr>
              </a:solidFill>
            </a:rPr>
            <a:t>Освітній напрям «Природничі науки , або Подорож Всесвітом </a:t>
          </a:r>
        </a:p>
      </dgm:t>
    </dgm:pt>
    <dgm:pt modelId="{886C3278-38D5-4196-A5D6-D684B741D8AA}" type="parTrans" cxnId="{FE3D2A37-F87D-4665-8FB0-9E273ED063B4}">
      <dgm:prSet/>
      <dgm:spPr/>
      <dgm:t>
        <a:bodyPr/>
        <a:lstStyle/>
        <a:p>
          <a:endParaRPr lang="uk-UA"/>
        </a:p>
      </dgm:t>
    </dgm:pt>
    <dgm:pt modelId="{3801B12C-5F58-4E2E-86EE-E2674DC48415}" type="sibTrans" cxnId="{FE3D2A37-F87D-4665-8FB0-9E273ED063B4}">
      <dgm:prSet/>
      <dgm:spPr/>
      <dgm:t>
        <a:bodyPr/>
        <a:lstStyle/>
        <a:p>
          <a:endParaRPr lang="uk-UA"/>
        </a:p>
      </dgm:t>
    </dgm:pt>
    <dgm:pt modelId="{1EE09E6A-6F31-4909-AE6C-BBC1740BD463}">
      <dgm:prSet/>
      <dgm:spPr/>
      <dgm:t>
        <a:bodyPr/>
        <a:lstStyle/>
        <a:p>
          <a:pPr rtl="0"/>
          <a:r>
            <a:rPr lang="uk-UA" dirty="0">
              <a:solidFill>
                <a:schemeClr val="accent1">
                  <a:lumMod val="75000"/>
                </a:schemeClr>
              </a:solidFill>
            </a:rPr>
            <a:t>Освітній напрям «Технології», або Таємничі перетворення</a:t>
          </a:r>
        </a:p>
      </dgm:t>
    </dgm:pt>
    <dgm:pt modelId="{6F732091-0742-4A55-84B2-49581B4264CA}" type="parTrans" cxnId="{BE9DE7D3-D4A9-48D3-A2DD-E24B19D1ED9D}">
      <dgm:prSet/>
      <dgm:spPr/>
      <dgm:t>
        <a:bodyPr/>
        <a:lstStyle/>
        <a:p>
          <a:endParaRPr lang="uk-UA"/>
        </a:p>
      </dgm:t>
    </dgm:pt>
    <dgm:pt modelId="{FFF8F0AB-069E-4D2F-BF19-8CCFEFFF0B4E}" type="sibTrans" cxnId="{BE9DE7D3-D4A9-48D3-A2DD-E24B19D1ED9D}">
      <dgm:prSet/>
      <dgm:spPr/>
      <dgm:t>
        <a:bodyPr/>
        <a:lstStyle/>
        <a:p>
          <a:endParaRPr lang="uk-UA"/>
        </a:p>
      </dgm:t>
    </dgm:pt>
    <dgm:pt modelId="{34E6D3F0-E7F8-4F8F-89F4-13FFEF5C08D8}">
      <dgm:prSet/>
      <dgm:spPr/>
      <dgm:t>
        <a:bodyPr/>
        <a:lstStyle/>
        <a:p>
          <a:pPr rtl="0"/>
          <a:r>
            <a:rPr lang="uk-UA" dirty="0">
              <a:solidFill>
                <a:schemeClr val="accent1">
                  <a:lumMod val="75000"/>
                </a:schemeClr>
              </a:solidFill>
            </a:rPr>
            <a:t>Освітній напрям «Читання і письмо», або Мандрівка до Країни Слів</a:t>
          </a:r>
        </a:p>
      </dgm:t>
    </dgm:pt>
    <dgm:pt modelId="{D6DD9010-B1A5-44F1-87AE-7C31C2C4606D}" type="parTrans" cxnId="{36E9503F-6A38-43A2-99A5-802D8904CEDB}">
      <dgm:prSet/>
      <dgm:spPr/>
      <dgm:t>
        <a:bodyPr/>
        <a:lstStyle/>
        <a:p>
          <a:endParaRPr lang="uk-UA"/>
        </a:p>
      </dgm:t>
    </dgm:pt>
    <dgm:pt modelId="{BB8EF2C9-02DF-45F9-9DE8-0AC1602CC30E}" type="sibTrans" cxnId="{36E9503F-6A38-43A2-99A5-802D8904CEDB}">
      <dgm:prSet/>
      <dgm:spPr/>
      <dgm:t>
        <a:bodyPr/>
        <a:lstStyle/>
        <a:p>
          <a:endParaRPr lang="uk-UA"/>
        </a:p>
      </dgm:t>
    </dgm:pt>
    <dgm:pt modelId="{9983D8C9-F4F2-41CE-A35C-F9942A0208D0}">
      <dgm:prSet/>
      <dgm:spPr/>
      <dgm:t>
        <a:bodyPr/>
        <a:lstStyle/>
        <a:p>
          <a:pPr rtl="0"/>
          <a:r>
            <a:rPr lang="uk-UA" dirty="0">
              <a:solidFill>
                <a:schemeClr val="accent1">
                  <a:lumMod val="75000"/>
                </a:schemeClr>
              </a:solidFill>
            </a:rPr>
            <a:t>Освітній напрям «Інжирінг», або Маленькі винахідники</a:t>
          </a:r>
        </a:p>
      </dgm:t>
    </dgm:pt>
    <dgm:pt modelId="{AE0F4A3C-B778-4EE7-9426-E9494815B87A}" type="parTrans" cxnId="{794EB83A-5C48-4AA0-AD3E-AC0A000353DD}">
      <dgm:prSet/>
      <dgm:spPr/>
      <dgm:t>
        <a:bodyPr/>
        <a:lstStyle/>
        <a:p>
          <a:endParaRPr lang="uk-UA"/>
        </a:p>
      </dgm:t>
    </dgm:pt>
    <dgm:pt modelId="{986019A7-8372-479E-B950-9C8B3A125152}" type="sibTrans" cxnId="{794EB83A-5C48-4AA0-AD3E-AC0A000353DD}">
      <dgm:prSet/>
      <dgm:spPr/>
      <dgm:t>
        <a:bodyPr/>
        <a:lstStyle/>
        <a:p>
          <a:endParaRPr lang="uk-UA"/>
        </a:p>
      </dgm:t>
    </dgm:pt>
    <dgm:pt modelId="{0B0B0058-70B4-4F7B-93EC-CA00FDA00E0B}">
      <dgm:prSet/>
      <dgm:spPr/>
      <dgm:t>
        <a:bodyPr/>
        <a:lstStyle/>
        <a:p>
          <a:pPr rtl="0"/>
          <a:r>
            <a:rPr lang="uk-UA" dirty="0">
              <a:solidFill>
                <a:schemeClr val="accent1">
                  <a:lumMod val="75000"/>
                </a:schemeClr>
              </a:solidFill>
            </a:rPr>
            <a:t>Освітній напрям «Мистецтво», або Таємниці Дивосвіту</a:t>
          </a:r>
        </a:p>
      </dgm:t>
    </dgm:pt>
    <dgm:pt modelId="{6C643BD2-07BB-4A74-BD23-7979B833F8D2}" type="parTrans" cxnId="{61426D20-83FF-4D30-B500-42B4024B935B}">
      <dgm:prSet/>
      <dgm:spPr/>
      <dgm:t>
        <a:bodyPr/>
        <a:lstStyle/>
        <a:p>
          <a:endParaRPr lang="uk-UA"/>
        </a:p>
      </dgm:t>
    </dgm:pt>
    <dgm:pt modelId="{ED88BB5D-C4BB-41B2-920F-7CF446B97482}" type="sibTrans" cxnId="{61426D20-83FF-4D30-B500-42B4024B935B}">
      <dgm:prSet/>
      <dgm:spPr/>
      <dgm:t>
        <a:bodyPr/>
        <a:lstStyle/>
        <a:p>
          <a:endParaRPr lang="uk-UA"/>
        </a:p>
      </dgm:t>
    </dgm:pt>
    <dgm:pt modelId="{82E95AD2-E6FC-470C-ACC8-A76177CE98D6}">
      <dgm:prSet custT="1"/>
      <dgm:spPr/>
      <dgm:t>
        <a:bodyPr/>
        <a:lstStyle/>
        <a:p>
          <a:pPr rtl="0"/>
          <a:r>
            <a:rPr lang="uk-UA" sz="1200" b="1" dirty="0">
              <a:solidFill>
                <a:schemeClr val="accent1">
                  <a:lumMod val="75000"/>
                </a:schemeClr>
              </a:solidFill>
            </a:rPr>
            <a:t>Освітній напрям «Математика, Логіка», або Пізнаємо красу чисел і геометричних фігур</a:t>
          </a:r>
        </a:p>
      </dgm:t>
    </dgm:pt>
    <dgm:pt modelId="{D1082809-CE5B-4840-A823-D0A7D2D31E3D}" type="parTrans" cxnId="{BC2DE160-244D-4503-B693-DD07CB4C2830}">
      <dgm:prSet/>
      <dgm:spPr/>
      <dgm:t>
        <a:bodyPr/>
        <a:lstStyle/>
        <a:p>
          <a:endParaRPr lang="uk-UA"/>
        </a:p>
      </dgm:t>
    </dgm:pt>
    <dgm:pt modelId="{6A945F4B-5DC0-4F2B-9ABE-1838E7DE9A26}" type="sibTrans" cxnId="{BC2DE160-244D-4503-B693-DD07CB4C2830}">
      <dgm:prSet/>
      <dgm:spPr/>
      <dgm:t>
        <a:bodyPr/>
        <a:lstStyle/>
        <a:p>
          <a:endParaRPr lang="uk-UA"/>
        </a:p>
      </dgm:t>
    </dgm:pt>
    <dgm:pt modelId="{4F5679D2-C319-4006-A37C-16768C4C1C02}" type="pres">
      <dgm:prSet presAssocID="{67ABEFBA-3360-4604-AFB3-FADD40B2425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842CE4-4FF9-4E09-B040-2C06994DBCC2}" type="pres">
      <dgm:prSet presAssocID="{67ABEFBA-3360-4604-AFB3-FADD40B24253}" presName="wedge1" presStyleLbl="node1" presStyleIdx="0" presStyleCnt="6"/>
      <dgm:spPr/>
      <dgm:t>
        <a:bodyPr/>
        <a:lstStyle/>
        <a:p>
          <a:endParaRPr lang="ru-RU"/>
        </a:p>
      </dgm:t>
    </dgm:pt>
    <dgm:pt modelId="{A1E65D99-9D28-41E8-B8D8-EF99E48C897F}" type="pres">
      <dgm:prSet presAssocID="{67ABEFBA-3360-4604-AFB3-FADD40B24253}" presName="dummy1a" presStyleCnt="0"/>
      <dgm:spPr/>
    </dgm:pt>
    <dgm:pt modelId="{980D8F94-33F9-4284-BC9B-6065B381FADA}" type="pres">
      <dgm:prSet presAssocID="{67ABEFBA-3360-4604-AFB3-FADD40B24253}" presName="dummy1b" presStyleCnt="0"/>
      <dgm:spPr/>
    </dgm:pt>
    <dgm:pt modelId="{F9C5172F-CE4E-457B-9D63-9EF206BC47C6}" type="pres">
      <dgm:prSet presAssocID="{67ABEFBA-3360-4604-AFB3-FADD40B24253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2F6E2-4345-44D8-AD95-549B256F8508}" type="pres">
      <dgm:prSet presAssocID="{67ABEFBA-3360-4604-AFB3-FADD40B24253}" presName="wedge2" presStyleLbl="node1" presStyleIdx="1" presStyleCnt="6"/>
      <dgm:spPr/>
      <dgm:t>
        <a:bodyPr/>
        <a:lstStyle/>
        <a:p>
          <a:endParaRPr lang="ru-RU"/>
        </a:p>
      </dgm:t>
    </dgm:pt>
    <dgm:pt modelId="{7805DD7B-3F0A-4E37-9F9A-6FCD8CEAABF2}" type="pres">
      <dgm:prSet presAssocID="{67ABEFBA-3360-4604-AFB3-FADD40B24253}" presName="dummy2a" presStyleCnt="0"/>
      <dgm:spPr/>
    </dgm:pt>
    <dgm:pt modelId="{AE380725-37BA-4C9D-BCC2-4F29DEAB6E64}" type="pres">
      <dgm:prSet presAssocID="{67ABEFBA-3360-4604-AFB3-FADD40B24253}" presName="dummy2b" presStyleCnt="0"/>
      <dgm:spPr/>
    </dgm:pt>
    <dgm:pt modelId="{5E0EA061-EC8D-419B-8547-D1CF7B2060DF}" type="pres">
      <dgm:prSet presAssocID="{67ABEFBA-3360-4604-AFB3-FADD40B24253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52A87-7892-449F-8760-2ABABA5904CD}" type="pres">
      <dgm:prSet presAssocID="{67ABEFBA-3360-4604-AFB3-FADD40B24253}" presName="wedge3" presStyleLbl="node1" presStyleIdx="2" presStyleCnt="6"/>
      <dgm:spPr/>
      <dgm:t>
        <a:bodyPr/>
        <a:lstStyle/>
        <a:p>
          <a:endParaRPr lang="ru-RU"/>
        </a:p>
      </dgm:t>
    </dgm:pt>
    <dgm:pt modelId="{E11DE902-B6C6-4446-BE52-58FDD095392D}" type="pres">
      <dgm:prSet presAssocID="{67ABEFBA-3360-4604-AFB3-FADD40B24253}" presName="dummy3a" presStyleCnt="0"/>
      <dgm:spPr/>
    </dgm:pt>
    <dgm:pt modelId="{4A500A95-A305-46C4-80DE-E122696A75DD}" type="pres">
      <dgm:prSet presAssocID="{67ABEFBA-3360-4604-AFB3-FADD40B24253}" presName="dummy3b" presStyleCnt="0"/>
      <dgm:spPr/>
    </dgm:pt>
    <dgm:pt modelId="{FAE5DBCD-9E7A-4487-AC44-1CC1A82D8D29}" type="pres">
      <dgm:prSet presAssocID="{67ABEFBA-3360-4604-AFB3-FADD40B24253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3482B-254B-4B4D-931D-75C94724E858}" type="pres">
      <dgm:prSet presAssocID="{67ABEFBA-3360-4604-AFB3-FADD40B24253}" presName="wedge4" presStyleLbl="node1" presStyleIdx="3" presStyleCnt="6"/>
      <dgm:spPr/>
      <dgm:t>
        <a:bodyPr/>
        <a:lstStyle/>
        <a:p>
          <a:endParaRPr lang="ru-RU"/>
        </a:p>
      </dgm:t>
    </dgm:pt>
    <dgm:pt modelId="{1C051162-9C9B-4529-97AA-9F9CE1D2D357}" type="pres">
      <dgm:prSet presAssocID="{67ABEFBA-3360-4604-AFB3-FADD40B24253}" presName="dummy4a" presStyleCnt="0"/>
      <dgm:spPr/>
    </dgm:pt>
    <dgm:pt modelId="{5A6B290A-2FF3-4CDD-A179-98F585703385}" type="pres">
      <dgm:prSet presAssocID="{67ABEFBA-3360-4604-AFB3-FADD40B24253}" presName="dummy4b" presStyleCnt="0"/>
      <dgm:spPr/>
    </dgm:pt>
    <dgm:pt modelId="{879D7E6E-A6B1-4C89-A9B9-53C4B5C0C21E}" type="pres">
      <dgm:prSet presAssocID="{67ABEFBA-3360-4604-AFB3-FADD40B24253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0B4BC-2182-4E38-9E0F-8CBB8E95351A}" type="pres">
      <dgm:prSet presAssocID="{67ABEFBA-3360-4604-AFB3-FADD40B24253}" presName="wedge5" presStyleLbl="node1" presStyleIdx="4" presStyleCnt="6"/>
      <dgm:spPr/>
      <dgm:t>
        <a:bodyPr/>
        <a:lstStyle/>
        <a:p>
          <a:endParaRPr lang="ru-RU"/>
        </a:p>
      </dgm:t>
    </dgm:pt>
    <dgm:pt modelId="{351EF0EF-CE33-4DB3-95C5-5035D0F00711}" type="pres">
      <dgm:prSet presAssocID="{67ABEFBA-3360-4604-AFB3-FADD40B24253}" presName="dummy5a" presStyleCnt="0"/>
      <dgm:spPr/>
    </dgm:pt>
    <dgm:pt modelId="{1A6D14C6-BD8A-44D6-BDAE-665D44E1738C}" type="pres">
      <dgm:prSet presAssocID="{67ABEFBA-3360-4604-AFB3-FADD40B24253}" presName="dummy5b" presStyleCnt="0"/>
      <dgm:spPr/>
    </dgm:pt>
    <dgm:pt modelId="{FF0D081A-E641-42E2-8410-15AB26344563}" type="pres">
      <dgm:prSet presAssocID="{67ABEFBA-3360-4604-AFB3-FADD40B24253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440ED-004E-4D45-8719-55E3BDCBE90A}" type="pres">
      <dgm:prSet presAssocID="{67ABEFBA-3360-4604-AFB3-FADD40B24253}" presName="wedge6" presStyleLbl="node1" presStyleIdx="5" presStyleCnt="6"/>
      <dgm:spPr/>
      <dgm:t>
        <a:bodyPr/>
        <a:lstStyle/>
        <a:p>
          <a:endParaRPr lang="ru-RU"/>
        </a:p>
      </dgm:t>
    </dgm:pt>
    <dgm:pt modelId="{8EFD3391-60E5-4CBF-B0F7-910745767823}" type="pres">
      <dgm:prSet presAssocID="{67ABEFBA-3360-4604-AFB3-FADD40B24253}" presName="dummy6a" presStyleCnt="0"/>
      <dgm:spPr/>
    </dgm:pt>
    <dgm:pt modelId="{60BD5039-E4E7-4C14-A00D-DBEDECC9A2DE}" type="pres">
      <dgm:prSet presAssocID="{67ABEFBA-3360-4604-AFB3-FADD40B24253}" presName="dummy6b" presStyleCnt="0"/>
      <dgm:spPr/>
    </dgm:pt>
    <dgm:pt modelId="{E80C85B0-4494-4E7F-9E42-8FADB7B92420}" type="pres">
      <dgm:prSet presAssocID="{67ABEFBA-3360-4604-AFB3-FADD40B24253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11507-1836-4F86-8F39-A4240FC70B48}" type="pres">
      <dgm:prSet presAssocID="{3801B12C-5F58-4E2E-86EE-E2674DC48415}" presName="arrowWedge1" presStyleLbl="fgSibTrans2D1" presStyleIdx="0" presStyleCnt="6"/>
      <dgm:spPr/>
    </dgm:pt>
    <dgm:pt modelId="{7F115788-DC26-4C95-912E-33DAC5FB752A}" type="pres">
      <dgm:prSet presAssocID="{FFF8F0AB-069E-4D2F-BF19-8CCFEFFF0B4E}" presName="arrowWedge2" presStyleLbl="fgSibTrans2D1" presStyleIdx="1" presStyleCnt="6"/>
      <dgm:spPr/>
    </dgm:pt>
    <dgm:pt modelId="{60BB0B65-7234-4079-BB4B-DD1C347E9198}" type="pres">
      <dgm:prSet presAssocID="{BB8EF2C9-02DF-45F9-9DE8-0AC1602CC30E}" presName="arrowWedge3" presStyleLbl="fgSibTrans2D1" presStyleIdx="2" presStyleCnt="6"/>
      <dgm:spPr/>
    </dgm:pt>
    <dgm:pt modelId="{D2B5F111-2382-42DF-8F14-03589C3069A4}" type="pres">
      <dgm:prSet presAssocID="{986019A7-8372-479E-B950-9C8B3A125152}" presName="arrowWedge4" presStyleLbl="fgSibTrans2D1" presStyleIdx="3" presStyleCnt="6"/>
      <dgm:spPr/>
    </dgm:pt>
    <dgm:pt modelId="{DC101FFA-095D-43D9-AEB5-3BF657EA6526}" type="pres">
      <dgm:prSet presAssocID="{ED88BB5D-C4BB-41B2-920F-7CF446B97482}" presName="arrowWedge5" presStyleLbl="fgSibTrans2D1" presStyleIdx="4" presStyleCnt="6"/>
      <dgm:spPr/>
    </dgm:pt>
    <dgm:pt modelId="{01AC9E9C-A7B4-4E83-A6D9-8569A58C01FC}" type="pres">
      <dgm:prSet presAssocID="{6A945F4B-5DC0-4F2B-9ABE-1838E7DE9A26}" presName="arrowWedge6" presStyleLbl="fgSibTrans2D1" presStyleIdx="5" presStyleCnt="6"/>
      <dgm:spPr/>
    </dgm:pt>
  </dgm:ptLst>
  <dgm:cxnLst>
    <dgm:cxn modelId="{BE9DE7D3-D4A9-48D3-A2DD-E24B19D1ED9D}" srcId="{67ABEFBA-3360-4604-AFB3-FADD40B24253}" destId="{1EE09E6A-6F31-4909-AE6C-BBC1740BD463}" srcOrd="1" destOrd="0" parTransId="{6F732091-0742-4A55-84B2-49581B4264CA}" sibTransId="{FFF8F0AB-069E-4D2F-BF19-8CCFEFFF0B4E}"/>
    <dgm:cxn modelId="{B9E14642-59B0-46B4-9E85-2C6C51206A6E}" type="presOf" srcId="{34E6D3F0-E7F8-4F8F-89F4-13FFEF5C08D8}" destId="{34D52A87-7892-449F-8760-2ABABA5904CD}" srcOrd="0" destOrd="0" presId="urn:microsoft.com/office/officeart/2005/8/layout/cycle8"/>
    <dgm:cxn modelId="{52C8E360-AF88-4633-AC9F-6F2623EE9F88}" type="presOf" srcId="{38425FFA-F8C6-4FB8-8334-D749C9457FF1}" destId="{43842CE4-4FF9-4E09-B040-2C06994DBCC2}" srcOrd="0" destOrd="0" presId="urn:microsoft.com/office/officeart/2005/8/layout/cycle8"/>
    <dgm:cxn modelId="{DABE1014-254B-48A7-A2E4-4842BD3FF51C}" type="presOf" srcId="{1EE09E6A-6F31-4909-AE6C-BBC1740BD463}" destId="{5E0EA061-EC8D-419B-8547-D1CF7B2060DF}" srcOrd="1" destOrd="0" presId="urn:microsoft.com/office/officeart/2005/8/layout/cycle8"/>
    <dgm:cxn modelId="{FE3D2A37-F87D-4665-8FB0-9E273ED063B4}" srcId="{67ABEFBA-3360-4604-AFB3-FADD40B24253}" destId="{38425FFA-F8C6-4FB8-8334-D749C9457FF1}" srcOrd="0" destOrd="0" parTransId="{886C3278-38D5-4196-A5D6-D684B741D8AA}" sibTransId="{3801B12C-5F58-4E2E-86EE-E2674DC48415}"/>
    <dgm:cxn modelId="{61426D20-83FF-4D30-B500-42B4024B935B}" srcId="{67ABEFBA-3360-4604-AFB3-FADD40B24253}" destId="{0B0B0058-70B4-4F7B-93EC-CA00FDA00E0B}" srcOrd="4" destOrd="0" parTransId="{6C643BD2-07BB-4A74-BD23-7979B833F8D2}" sibTransId="{ED88BB5D-C4BB-41B2-920F-7CF446B97482}"/>
    <dgm:cxn modelId="{B02296DC-313B-4CBF-9ADC-AB1000EDBD11}" type="presOf" srcId="{38425FFA-F8C6-4FB8-8334-D749C9457FF1}" destId="{F9C5172F-CE4E-457B-9D63-9EF206BC47C6}" srcOrd="1" destOrd="0" presId="urn:microsoft.com/office/officeart/2005/8/layout/cycle8"/>
    <dgm:cxn modelId="{377168CF-EF6F-401D-978F-A3FB871D5269}" type="presOf" srcId="{9983D8C9-F4F2-41CE-A35C-F9942A0208D0}" destId="{A073482B-254B-4B4D-931D-75C94724E858}" srcOrd="0" destOrd="0" presId="urn:microsoft.com/office/officeart/2005/8/layout/cycle8"/>
    <dgm:cxn modelId="{BC2DE160-244D-4503-B693-DD07CB4C2830}" srcId="{67ABEFBA-3360-4604-AFB3-FADD40B24253}" destId="{82E95AD2-E6FC-470C-ACC8-A76177CE98D6}" srcOrd="5" destOrd="0" parTransId="{D1082809-CE5B-4840-A823-D0A7D2D31E3D}" sibTransId="{6A945F4B-5DC0-4F2B-9ABE-1838E7DE9A26}"/>
    <dgm:cxn modelId="{1DDD8622-98AC-4D93-8480-9DE86DF9E963}" type="presOf" srcId="{34E6D3F0-E7F8-4F8F-89F4-13FFEF5C08D8}" destId="{FAE5DBCD-9E7A-4487-AC44-1CC1A82D8D29}" srcOrd="1" destOrd="0" presId="urn:microsoft.com/office/officeart/2005/8/layout/cycle8"/>
    <dgm:cxn modelId="{AB99F5DF-DDB8-43B7-AE6C-EBA93E89C368}" type="presOf" srcId="{0B0B0058-70B4-4F7B-93EC-CA00FDA00E0B}" destId="{FF0D081A-E641-42E2-8410-15AB26344563}" srcOrd="1" destOrd="0" presId="urn:microsoft.com/office/officeart/2005/8/layout/cycle8"/>
    <dgm:cxn modelId="{3880035A-05BC-4972-B0D6-40A7BCFE70C9}" type="presOf" srcId="{0B0B0058-70B4-4F7B-93EC-CA00FDA00E0B}" destId="{AB40B4BC-2182-4E38-9E0F-8CBB8E95351A}" srcOrd="0" destOrd="0" presId="urn:microsoft.com/office/officeart/2005/8/layout/cycle8"/>
    <dgm:cxn modelId="{1F2A92EA-49C8-42B1-8D41-5280BF98571A}" type="presOf" srcId="{67ABEFBA-3360-4604-AFB3-FADD40B24253}" destId="{4F5679D2-C319-4006-A37C-16768C4C1C02}" srcOrd="0" destOrd="0" presId="urn:microsoft.com/office/officeart/2005/8/layout/cycle8"/>
    <dgm:cxn modelId="{72B8209E-ACD5-4DCB-8BFD-3DD4C59ED34A}" type="presOf" srcId="{82E95AD2-E6FC-470C-ACC8-A76177CE98D6}" destId="{FC6440ED-004E-4D45-8719-55E3BDCBE90A}" srcOrd="0" destOrd="0" presId="urn:microsoft.com/office/officeart/2005/8/layout/cycle8"/>
    <dgm:cxn modelId="{E7092FD8-2D97-4E44-8158-9DDFD06F3B5B}" type="presOf" srcId="{9983D8C9-F4F2-41CE-A35C-F9942A0208D0}" destId="{879D7E6E-A6B1-4C89-A9B9-53C4B5C0C21E}" srcOrd="1" destOrd="0" presId="urn:microsoft.com/office/officeart/2005/8/layout/cycle8"/>
    <dgm:cxn modelId="{1EB88F7B-51BC-440D-B73B-F1F1E821B4DA}" type="presOf" srcId="{1EE09E6A-6F31-4909-AE6C-BBC1740BD463}" destId="{BB12F6E2-4345-44D8-AD95-549B256F8508}" srcOrd="0" destOrd="0" presId="urn:microsoft.com/office/officeart/2005/8/layout/cycle8"/>
    <dgm:cxn modelId="{36E9503F-6A38-43A2-99A5-802D8904CEDB}" srcId="{67ABEFBA-3360-4604-AFB3-FADD40B24253}" destId="{34E6D3F0-E7F8-4F8F-89F4-13FFEF5C08D8}" srcOrd="2" destOrd="0" parTransId="{D6DD9010-B1A5-44F1-87AE-7C31C2C4606D}" sibTransId="{BB8EF2C9-02DF-45F9-9DE8-0AC1602CC30E}"/>
    <dgm:cxn modelId="{3200BA81-477E-49EC-B88A-A1F7EF542C49}" type="presOf" srcId="{82E95AD2-E6FC-470C-ACC8-A76177CE98D6}" destId="{E80C85B0-4494-4E7F-9E42-8FADB7B92420}" srcOrd="1" destOrd="0" presId="urn:microsoft.com/office/officeart/2005/8/layout/cycle8"/>
    <dgm:cxn modelId="{794EB83A-5C48-4AA0-AD3E-AC0A000353DD}" srcId="{67ABEFBA-3360-4604-AFB3-FADD40B24253}" destId="{9983D8C9-F4F2-41CE-A35C-F9942A0208D0}" srcOrd="3" destOrd="0" parTransId="{AE0F4A3C-B778-4EE7-9426-E9494815B87A}" sibTransId="{986019A7-8372-479E-B950-9C8B3A125152}"/>
    <dgm:cxn modelId="{1ED13590-07DE-44C8-BE45-A2B731B888C0}" type="presParOf" srcId="{4F5679D2-C319-4006-A37C-16768C4C1C02}" destId="{43842CE4-4FF9-4E09-B040-2C06994DBCC2}" srcOrd="0" destOrd="0" presId="urn:microsoft.com/office/officeart/2005/8/layout/cycle8"/>
    <dgm:cxn modelId="{E1C04F6E-1C44-4E13-AF26-52A696CB3F4B}" type="presParOf" srcId="{4F5679D2-C319-4006-A37C-16768C4C1C02}" destId="{A1E65D99-9D28-41E8-B8D8-EF99E48C897F}" srcOrd="1" destOrd="0" presId="urn:microsoft.com/office/officeart/2005/8/layout/cycle8"/>
    <dgm:cxn modelId="{BE891F06-4616-4547-BB00-B7B2D382612C}" type="presParOf" srcId="{4F5679D2-C319-4006-A37C-16768C4C1C02}" destId="{980D8F94-33F9-4284-BC9B-6065B381FADA}" srcOrd="2" destOrd="0" presId="urn:microsoft.com/office/officeart/2005/8/layout/cycle8"/>
    <dgm:cxn modelId="{9F0E0F32-EA3F-4DEE-AC00-55918CC1930B}" type="presParOf" srcId="{4F5679D2-C319-4006-A37C-16768C4C1C02}" destId="{F9C5172F-CE4E-457B-9D63-9EF206BC47C6}" srcOrd="3" destOrd="0" presId="urn:microsoft.com/office/officeart/2005/8/layout/cycle8"/>
    <dgm:cxn modelId="{8AC80A92-ADB4-4DF0-A203-E6FCBAEAB891}" type="presParOf" srcId="{4F5679D2-C319-4006-A37C-16768C4C1C02}" destId="{BB12F6E2-4345-44D8-AD95-549B256F8508}" srcOrd="4" destOrd="0" presId="urn:microsoft.com/office/officeart/2005/8/layout/cycle8"/>
    <dgm:cxn modelId="{35943BB8-401D-46D3-8DFA-76CE25DC316D}" type="presParOf" srcId="{4F5679D2-C319-4006-A37C-16768C4C1C02}" destId="{7805DD7B-3F0A-4E37-9F9A-6FCD8CEAABF2}" srcOrd="5" destOrd="0" presId="urn:microsoft.com/office/officeart/2005/8/layout/cycle8"/>
    <dgm:cxn modelId="{76654F0B-BE7D-4FE9-8C33-96B40D4AD8B8}" type="presParOf" srcId="{4F5679D2-C319-4006-A37C-16768C4C1C02}" destId="{AE380725-37BA-4C9D-BCC2-4F29DEAB6E64}" srcOrd="6" destOrd="0" presId="urn:microsoft.com/office/officeart/2005/8/layout/cycle8"/>
    <dgm:cxn modelId="{073B1A4F-632B-4656-956C-6EC5318CBEFD}" type="presParOf" srcId="{4F5679D2-C319-4006-A37C-16768C4C1C02}" destId="{5E0EA061-EC8D-419B-8547-D1CF7B2060DF}" srcOrd="7" destOrd="0" presId="urn:microsoft.com/office/officeart/2005/8/layout/cycle8"/>
    <dgm:cxn modelId="{CA87D440-2554-47E3-86D3-3D2F5567499C}" type="presParOf" srcId="{4F5679D2-C319-4006-A37C-16768C4C1C02}" destId="{34D52A87-7892-449F-8760-2ABABA5904CD}" srcOrd="8" destOrd="0" presId="urn:microsoft.com/office/officeart/2005/8/layout/cycle8"/>
    <dgm:cxn modelId="{E459FA34-5D23-48C4-912D-115EFC73D964}" type="presParOf" srcId="{4F5679D2-C319-4006-A37C-16768C4C1C02}" destId="{E11DE902-B6C6-4446-BE52-58FDD095392D}" srcOrd="9" destOrd="0" presId="urn:microsoft.com/office/officeart/2005/8/layout/cycle8"/>
    <dgm:cxn modelId="{E84DE6C3-070F-4160-B4F2-53802A7A0143}" type="presParOf" srcId="{4F5679D2-C319-4006-A37C-16768C4C1C02}" destId="{4A500A95-A305-46C4-80DE-E122696A75DD}" srcOrd="10" destOrd="0" presId="urn:microsoft.com/office/officeart/2005/8/layout/cycle8"/>
    <dgm:cxn modelId="{D7EAC282-4C0E-40D1-8C18-364D3668BABC}" type="presParOf" srcId="{4F5679D2-C319-4006-A37C-16768C4C1C02}" destId="{FAE5DBCD-9E7A-4487-AC44-1CC1A82D8D29}" srcOrd="11" destOrd="0" presId="urn:microsoft.com/office/officeart/2005/8/layout/cycle8"/>
    <dgm:cxn modelId="{DE166245-1CD1-4B5B-A112-60403FA5EA14}" type="presParOf" srcId="{4F5679D2-C319-4006-A37C-16768C4C1C02}" destId="{A073482B-254B-4B4D-931D-75C94724E858}" srcOrd="12" destOrd="0" presId="urn:microsoft.com/office/officeart/2005/8/layout/cycle8"/>
    <dgm:cxn modelId="{00C83289-9DFB-40E8-A429-E5FE9397E099}" type="presParOf" srcId="{4F5679D2-C319-4006-A37C-16768C4C1C02}" destId="{1C051162-9C9B-4529-97AA-9F9CE1D2D357}" srcOrd="13" destOrd="0" presId="urn:microsoft.com/office/officeart/2005/8/layout/cycle8"/>
    <dgm:cxn modelId="{1B9469BB-BF35-4E21-9387-7D29392FF392}" type="presParOf" srcId="{4F5679D2-C319-4006-A37C-16768C4C1C02}" destId="{5A6B290A-2FF3-4CDD-A179-98F585703385}" srcOrd="14" destOrd="0" presId="urn:microsoft.com/office/officeart/2005/8/layout/cycle8"/>
    <dgm:cxn modelId="{DD843983-FA21-4DFB-BECB-59593105E1D8}" type="presParOf" srcId="{4F5679D2-C319-4006-A37C-16768C4C1C02}" destId="{879D7E6E-A6B1-4C89-A9B9-53C4B5C0C21E}" srcOrd="15" destOrd="0" presId="urn:microsoft.com/office/officeart/2005/8/layout/cycle8"/>
    <dgm:cxn modelId="{656FC973-CBBD-4BC2-BDED-A9D105786A6B}" type="presParOf" srcId="{4F5679D2-C319-4006-A37C-16768C4C1C02}" destId="{AB40B4BC-2182-4E38-9E0F-8CBB8E95351A}" srcOrd="16" destOrd="0" presId="urn:microsoft.com/office/officeart/2005/8/layout/cycle8"/>
    <dgm:cxn modelId="{E9F12387-8F67-4F86-BF63-05843F0D22FC}" type="presParOf" srcId="{4F5679D2-C319-4006-A37C-16768C4C1C02}" destId="{351EF0EF-CE33-4DB3-95C5-5035D0F00711}" srcOrd="17" destOrd="0" presId="urn:microsoft.com/office/officeart/2005/8/layout/cycle8"/>
    <dgm:cxn modelId="{975D70A7-3933-41F3-806A-AFAE2A2DAD7C}" type="presParOf" srcId="{4F5679D2-C319-4006-A37C-16768C4C1C02}" destId="{1A6D14C6-BD8A-44D6-BDAE-665D44E1738C}" srcOrd="18" destOrd="0" presId="urn:microsoft.com/office/officeart/2005/8/layout/cycle8"/>
    <dgm:cxn modelId="{EA98E811-BAEA-4020-820F-AB6631576E35}" type="presParOf" srcId="{4F5679D2-C319-4006-A37C-16768C4C1C02}" destId="{FF0D081A-E641-42E2-8410-15AB26344563}" srcOrd="19" destOrd="0" presId="urn:microsoft.com/office/officeart/2005/8/layout/cycle8"/>
    <dgm:cxn modelId="{C7EF427F-463D-4A92-92D6-B10A9FE21651}" type="presParOf" srcId="{4F5679D2-C319-4006-A37C-16768C4C1C02}" destId="{FC6440ED-004E-4D45-8719-55E3BDCBE90A}" srcOrd="20" destOrd="0" presId="urn:microsoft.com/office/officeart/2005/8/layout/cycle8"/>
    <dgm:cxn modelId="{91097463-7C16-4CAF-A063-6911952F3BFB}" type="presParOf" srcId="{4F5679D2-C319-4006-A37C-16768C4C1C02}" destId="{8EFD3391-60E5-4CBF-B0F7-910745767823}" srcOrd="21" destOrd="0" presId="urn:microsoft.com/office/officeart/2005/8/layout/cycle8"/>
    <dgm:cxn modelId="{D8CC7D2D-EB2F-4D5C-A390-DE906071B96F}" type="presParOf" srcId="{4F5679D2-C319-4006-A37C-16768C4C1C02}" destId="{60BD5039-E4E7-4C14-A00D-DBEDECC9A2DE}" srcOrd="22" destOrd="0" presId="urn:microsoft.com/office/officeart/2005/8/layout/cycle8"/>
    <dgm:cxn modelId="{3B2BDC44-85F7-421A-A1F4-83FA98E57E0A}" type="presParOf" srcId="{4F5679D2-C319-4006-A37C-16768C4C1C02}" destId="{E80C85B0-4494-4E7F-9E42-8FADB7B92420}" srcOrd="23" destOrd="0" presId="urn:microsoft.com/office/officeart/2005/8/layout/cycle8"/>
    <dgm:cxn modelId="{BBD7F4C7-EB70-42F9-8B31-FE86BACB5521}" type="presParOf" srcId="{4F5679D2-C319-4006-A37C-16768C4C1C02}" destId="{9C911507-1836-4F86-8F39-A4240FC70B48}" srcOrd="24" destOrd="0" presId="urn:microsoft.com/office/officeart/2005/8/layout/cycle8"/>
    <dgm:cxn modelId="{BEF878C1-776B-4B60-BEFE-0C06E0ECA2F5}" type="presParOf" srcId="{4F5679D2-C319-4006-A37C-16768C4C1C02}" destId="{7F115788-DC26-4C95-912E-33DAC5FB752A}" srcOrd="25" destOrd="0" presId="urn:microsoft.com/office/officeart/2005/8/layout/cycle8"/>
    <dgm:cxn modelId="{1659CAC2-4AA4-4B34-B9AF-6B6942D53F4C}" type="presParOf" srcId="{4F5679D2-C319-4006-A37C-16768C4C1C02}" destId="{60BB0B65-7234-4079-BB4B-DD1C347E9198}" srcOrd="26" destOrd="0" presId="urn:microsoft.com/office/officeart/2005/8/layout/cycle8"/>
    <dgm:cxn modelId="{562C25CE-2B20-4B0A-8CDF-2A2720FCD29A}" type="presParOf" srcId="{4F5679D2-C319-4006-A37C-16768C4C1C02}" destId="{D2B5F111-2382-42DF-8F14-03589C3069A4}" srcOrd="27" destOrd="0" presId="urn:microsoft.com/office/officeart/2005/8/layout/cycle8"/>
    <dgm:cxn modelId="{5CA060F6-2E80-4E3A-8B08-FF8E2C138548}" type="presParOf" srcId="{4F5679D2-C319-4006-A37C-16768C4C1C02}" destId="{DC101FFA-095D-43D9-AEB5-3BF657EA6526}" srcOrd="28" destOrd="0" presId="urn:microsoft.com/office/officeart/2005/8/layout/cycle8"/>
    <dgm:cxn modelId="{9230D195-4BB0-4F41-AED7-4641975422AF}" type="presParOf" srcId="{4F5679D2-C319-4006-A37C-16768C4C1C02}" destId="{01AC9E9C-A7B4-4E83-A6D9-8569A58C01FC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FD2CDD-E335-4BBB-8851-7453DFB12224}" type="doc">
      <dgm:prSet loTypeId="urn:microsoft.com/office/officeart/2005/8/layout/vList3#8" loCatId="list" qsTypeId="urn:microsoft.com/office/officeart/2005/8/quickstyle/simple5" qsCatId="simple" csTypeId="urn:microsoft.com/office/officeart/2005/8/colors/accent1_2#1" csCatId="accent1" phldr="1"/>
      <dgm:spPr/>
    </dgm:pt>
    <dgm:pt modelId="{9BE59765-7C78-445D-9277-77450BD26CEC}">
      <dgm:prSet phldrT="[Текст]"/>
      <dgm:spPr/>
      <dgm:t>
        <a:bodyPr/>
        <a:lstStyle/>
        <a:p>
          <a:pPr algn="l"/>
          <a:r>
            <a:rPr lang="ru-RU" b="1" dirty="0"/>
            <a:t>Забезпечує </a:t>
          </a:r>
          <a:r>
            <a:rPr lang="uk-UA" b="1" noProof="0" dirty="0"/>
            <a:t>гнучкість</a:t>
          </a:r>
          <a:r>
            <a:rPr lang="ru-RU" b="1" dirty="0"/>
            <a:t> роботи педагога</a:t>
          </a:r>
        </a:p>
      </dgm:t>
    </dgm:pt>
    <dgm:pt modelId="{4902C3E0-578F-42E2-B88A-6161A0B97314}" type="parTrans" cxnId="{C5989E33-B1FB-4642-A424-FE1D7FE3EEEF}">
      <dgm:prSet/>
      <dgm:spPr/>
      <dgm:t>
        <a:bodyPr/>
        <a:lstStyle/>
        <a:p>
          <a:endParaRPr lang="ru-RU"/>
        </a:p>
      </dgm:t>
    </dgm:pt>
    <dgm:pt modelId="{C7DA368D-8BA8-4A67-96B8-D901A878CC67}" type="sibTrans" cxnId="{C5989E33-B1FB-4642-A424-FE1D7FE3EEEF}">
      <dgm:prSet/>
      <dgm:spPr/>
      <dgm:t>
        <a:bodyPr/>
        <a:lstStyle/>
        <a:p>
          <a:endParaRPr lang="ru-RU"/>
        </a:p>
      </dgm:t>
    </dgm:pt>
    <dgm:pt modelId="{1F2EB22B-2D45-4873-B967-E1719A34A81F}">
      <dgm:prSet phldrT="[Текст]"/>
      <dgm:spPr/>
      <dgm:t>
        <a:bodyPr/>
        <a:lstStyle/>
        <a:p>
          <a:pPr algn="l"/>
          <a:r>
            <a:rPr lang="ru-RU" b="1" dirty="0"/>
            <a:t>Легше для впровадження</a:t>
          </a:r>
        </a:p>
      </dgm:t>
    </dgm:pt>
    <dgm:pt modelId="{278CFA7B-EA17-4E10-9ABA-3445937DAB6C}" type="parTrans" cxnId="{5F8FE590-7B80-4D6D-B31B-39239B55B48C}">
      <dgm:prSet/>
      <dgm:spPr/>
      <dgm:t>
        <a:bodyPr/>
        <a:lstStyle/>
        <a:p>
          <a:endParaRPr lang="ru-RU"/>
        </a:p>
      </dgm:t>
    </dgm:pt>
    <dgm:pt modelId="{421D0AE5-C65F-409A-9D36-736BCA7B374D}" type="sibTrans" cxnId="{5F8FE590-7B80-4D6D-B31B-39239B55B48C}">
      <dgm:prSet/>
      <dgm:spPr/>
      <dgm:t>
        <a:bodyPr/>
        <a:lstStyle/>
        <a:p>
          <a:endParaRPr lang="ru-RU"/>
        </a:p>
      </dgm:t>
    </dgm:pt>
    <dgm:pt modelId="{0A4A56B8-6D97-49A7-B7FB-E0627EB2A412}">
      <dgm:prSet phldrT="[Текст]"/>
      <dgm:spPr/>
      <dgm:t>
        <a:bodyPr/>
        <a:lstStyle/>
        <a:p>
          <a:pPr algn="l"/>
          <a:r>
            <a:rPr lang="ru-RU" b="1" dirty="0"/>
            <a:t>Напрями </a:t>
          </a:r>
          <a:r>
            <a:rPr lang="en-US" b="1" dirty="0"/>
            <a:t>STREAM</a:t>
          </a:r>
          <a:r>
            <a:rPr lang="uk-UA" b="1" dirty="0"/>
            <a:t> взаємодіють, але не виділяємо кожний окремо</a:t>
          </a:r>
          <a:endParaRPr lang="ru-RU" b="1" dirty="0"/>
        </a:p>
      </dgm:t>
    </dgm:pt>
    <dgm:pt modelId="{8923CF0B-11D4-4EAC-8637-C879C0006FB3}" type="parTrans" cxnId="{40FE2936-6164-4344-9708-E51813FF171D}">
      <dgm:prSet/>
      <dgm:spPr/>
      <dgm:t>
        <a:bodyPr/>
        <a:lstStyle/>
        <a:p>
          <a:endParaRPr lang="ru-RU"/>
        </a:p>
      </dgm:t>
    </dgm:pt>
    <dgm:pt modelId="{2D7BC996-4E01-4FB5-910B-636D1AF951A9}" type="sibTrans" cxnId="{40FE2936-6164-4344-9708-E51813FF171D}">
      <dgm:prSet/>
      <dgm:spPr/>
      <dgm:t>
        <a:bodyPr/>
        <a:lstStyle/>
        <a:p>
          <a:endParaRPr lang="ru-RU"/>
        </a:p>
      </dgm:t>
    </dgm:pt>
    <dgm:pt modelId="{28481796-6390-4403-AE19-E2C18BFA55F6}" type="pres">
      <dgm:prSet presAssocID="{D4FD2CDD-E335-4BBB-8851-7453DFB12224}" presName="linearFlow" presStyleCnt="0">
        <dgm:presLayoutVars>
          <dgm:dir/>
          <dgm:resizeHandles val="exact"/>
        </dgm:presLayoutVars>
      </dgm:prSet>
      <dgm:spPr/>
    </dgm:pt>
    <dgm:pt modelId="{B4294137-EB17-41FF-A708-5C620F1332C6}" type="pres">
      <dgm:prSet presAssocID="{9BE59765-7C78-445D-9277-77450BD26CEC}" presName="composite" presStyleCnt="0"/>
      <dgm:spPr/>
    </dgm:pt>
    <dgm:pt modelId="{0ED8CB8E-A72F-4995-8A53-2103005496E5}" type="pres">
      <dgm:prSet presAssocID="{9BE59765-7C78-445D-9277-77450BD26CEC}" presName="imgShp" presStyleLbl="fgImgPlace1" presStyleIdx="0" presStyleCnt="3" custLinFactX="-5213" custLinFactNeighborX="-100000" custLinFactNeighborY="13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8000" r="-38000"/>
          </a:stretch>
        </a:blipFill>
      </dgm:spPr>
    </dgm:pt>
    <dgm:pt modelId="{9AE5722A-913D-47CC-95E8-62FCBDF23511}" type="pres">
      <dgm:prSet presAssocID="{9BE59765-7C78-445D-9277-77450BD26CEC}" presName="txShp" presStyleLbl="node1" presStyleIdx="0" presStyleCnt="3" custScaleX="129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81A10-255B-412E-B087-EECB3A681507}" type="pres">
      <dgm:prSet presAssocID="{C7DA368D-8BA8-4A67-96B8-D901A878CC67}" presName="spacing" presStyleCnt="0"/>
      <dgm:spPr/>
    </dgm:pt>
    <dgm:pt modelId="{C778078B-E26A-42F2-8110-4725E0B87E55}" type="pres">
      <dgm:prSet presAssocID="{1F2EB22B-2D45-4873-B967-E1719A34A81F}" presName="composite" presStyleCnt="0"/>
      <dgm:spPr/>
    </dgm:pt>
    <dgm:pt modelId="{F36C8ACA-0992-467C-88E7-D2C6BB623EE8}" type="pres">
      <dgm:prSet presAssocID="{1F2EB22B-2D45-4873-B967-E1719A34A81F}" presName="imgShp" presStyleLbl="fgImgPlace1" presStyleIdx="1" presStyleCnt="3" custLinFactX="-4224" custLinFactNeighborX="-100000" custLinFactNeighborY="-1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7000" r="-37000"/>
          </a:stretch>
        </a:blipFill>
      </dgm:spPr>
    </dgm:pt>
    <dgm:pt modelId="{8EC67D62-28D4-4257-96B9-AE52C02BF60D}" type="pres">
      <dgm:prSet presAssocID="{1F2EB22B-2D45-4873-B967-E1719A34A81F}" presName="txShp" presStyleLbl="node1" presStyleIdx="1" presStyleCnt="3" custScaleX="128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4F00B-6EFE-47BE-A38D-F9B766EF32FC}" type="pres">
      <dgm:prSet presAssocID="{421D0AE5-C65F-409A-9D36-736BCA7B374D}" presName="spacing" presStyleCnt="0"/>
      <dgm:spPr/>
    </dgm:pt>
    <dgm:pt modelId="{2E6D003A-C9DE-44D3-849D-F4467C19E5C5}" type="pres">
      <dgm:prSet presAssocID="{0A4A56B8-6D97-49A7-B7FB-E0627EB2A412}" presName="composite" presStyleCnt="0"/>
      <dgm:spPr/>
    </dgm:pt>
    <dgm:pt modelId="{C0B374DD-54D1-4A3D-AEF3-B653961EC76A}" type="pres">
      <dgm:prSet presAssocID="{0A4A56B8-6D97-49A7-B7FB-E0627EB2A412}" presName="imgShp" presStyleLbl="fgImgPlace1" presStyleIdx="2" presStyleCnt="3" custLinFactNeighborX="-89666" custLinFactNeighborY="-333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</dgm:spPr>
    </dgm:pt>
    <dgm:pt modelId="{B733920E-98AA-47FB-B696-85E99B3F6CD2}" type="pres">
      <dgm:prSet presAssocID="{0A4A56B8-6D97-49A7-B7FB-E0627EB2A412}" presName="txShp" presStyleLbl="node1" presStyleIdx="2" presStyleCnt="3" custScaleX="128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FE2936-6164-4344-9708-E51813FF171D}" srcId="{D4FD2CDD-E335-4BBB-8851-7453DFB12224}" destId="{0A4A56B8-6D97-49A7-B7FB-E0627EB2A412}" srcOrd="2" destOrd="0" parTransId="{8923CF0B-11D4-4EAC-8637-C879C0006FB3}" sibTransId="{2D7BC996-4E01-4FB5-910B-636D1AF951A9}"/>
    <dgm:cxn modelId="{C5A19C40-CC81-4A34-A9B0-775EBE451BB6}" type="presOf" srcId="{0A4A56B8-6D97-49A7-B7FB-E0627EB2A412}" destId="{B733920E-98AA-47FB-B696-85E99B3F6CD2}" srcOrd="0" destOrd="0" presId="urn:microsoft.com/office/officeart/2005/8/layout/vList3#8"/>
    <dgm:cxn modelId="{16ACD830-8A08-4640-AAA6-F76F36082713}" type="presOf" srcId="{D4FD2CDD-E335-4BBB-8851-7453DFB12224}" destId="{28481796-6390-4403-AE19-E2C18BFA55F6}" srcOrd="0" destOrd="0" presId="urn:microsoft.com/office/officeart/2005/8/layout/vList3#8"/>
    <dgm:cxn modelId="{3E66701B-E9D7-4D91-BA41-C64F92A5633E}" type="presOf" srcId="{9BE59765-7C78-445D-9277-77450BD26CEC}" destId="{9AE5722A-913D-47CC-95E8-62FCBDF23511}" srcOrd="0" destOrd="0" presId="urn:microsoft.com/office/officeart/2005/8/layout/vList3#8"/>
    <dgm:cxn modelId="{C5989E33-B1FB-4642-A424-FE1D7FE3EEEF}" srcId="{D4FD2CDD-E335-4BBB-8851-7453DFB12224}" destId="{9BE59765-7C78-445D-9277-77450BD26CEC}" srcOrd="0" destOrd="0" parTransId="{4902C3E0-578F-42E2-B88A-6161A0B97314}" sibTransId="{C7DA368D-8BA8-4A67-96B8-D901A878CC67}"/>
    <dgm:cxn modelId="{5F8FE590-7B80-4D6D-B31B-39239B55B48C}" srcId="{D4FD2CDD-E335-4BBB-8851-7453DFB12224}" destId="{1F2EB22B-2D45-4873-B967-E1719A34A81F}" srcOrd="1" destOrd="0" parTransId="{278CFA7B-EA17-4E10-9ABA-3445937DAB6C}" sibTransId="{421D0AE5-C65F-409A-9D36-736BCA7B374D}"/>
    <dgm:cxn modelId="{77AB9C73-AE7D-47B4-AED1-AF2B95D52EB9}" type="presOf" srcId="{1F2EB22B-2D45-4873-B967-E1719A34A81F}" destId="{8EC67D62-28D4-4257-96B9-AE52C02BF60D}" srcOrd="0" destOrd="0" presId="urn:microsoft.com/office/officeart/2005/8/layout/vList3#8"/>
    <dgm:cxn modelId="{7A410205-C894-4A7C-8AA1-E1E4745C5D99}" type="presParOf" srcId="{28481796-6390-4403-AE19-E2C18BFA55F6}" destId="{B4294137-EB17-41FF-A708-5C620F1332C6}" srcOrd="0" destOrd="0" presId="urn:microsoft.com/office/officeart/2005/8/layout/vList3#8"/>
    <dgm:cxn modelId="{3870E623-A968-4AB2-9944-E55AD0E3B524}" type="presParOf" srcId="{B4294137-EB17-41FF-A708-5C620F1332C6}" destId="{0ED8CB8E-A72F-4995-8A53-2103005496E5}" srcOrd="0" destOrd="0" presId="urn:microsoft.com/office/officeart/2005/8/layout/vList3#8"/>
    <dgm:cxn modelId="{F58B2656-52A3-43AD-8AD9-B53C10BE2EE2}" type="presParOf" srcId="{B4294137-EB17-41FF-A708-5C620F1332C6}" destId="{9AE5722A-913D-47CC-95E8-62FCBDF23511}" srcOrd="1" destOrd="0" presId="urn:microsoft.com/office/officeart/2005/8/layout/vList3#8"/>
    <dgm:cxn modelId="{5380ACD8-07F6-44F3-9BC9-EAFBA1E46120}" type="presParOf" srcId="{28481796-6390-4403-AE19-E2C18BFA55F6}" destId="{82381A10-255B-412E-B087-EECB3A681507}" srcOrd="1" destOrd="0" presId="urn:microsoft.com/office/officeart/2005/8/layout/vList3#8"/>
    <dgm:cxn modelId="{D33D777F-92EE-4CBA-B849-A94993F1CFF5}" type="presParOf" srcId="{28481796-6390-4403-AE19-E2C18BFA55F6}" destId="{C778078B-E26A-42F2-8110-4725E0B87E55}" srcOrd="2" destOrd="0" presId="urn:microsoft.com/office/officeart/2005/8/layout/vList3#8"/>
    <dgm:cxn modelId="{634B3BC3-3EB1-4452-804D-22727CCA3403}" type="presParOf" srcId="{C778078B-E26A-42F2-8110-4725E0B87E55}" destId="{F36C8ACA-0992-467C-88E7-D2C6BB623EE8}" srcOrd="0" destOrd="0" presId="urn:microsoft.com/office/officeart/2005/8/layout/vList3#8"/>
    <dgm:cxn modelId="{D383FFF0-3A9F-47B5-9259-DDAE18B04365}" type="presParOf" srcId="{C778078B-E26A-42F2-8110-4725E0B87E55}" destId="{8EC67D62-28D4-4257-96B9-AE52C02BF60D}" srcOrd="1" destOrd="0" presId="urn:microsoft.com/office/officeart/2005/8/layout/vList3#8"/>
    <dgm:cxn modelId="{A5C03C82-DED4-4697-AE7B-EB19E7A07AE0}" type="presParOf" srcId="{28481796-6390-4403-AE19-E2C18BFA55F6}" destId="{D454F00B-6EFE-47BE-A38D-F9B766EF32FC}" srcOrd="3" destOrd="0" presId="urn:microsoft.com/office/officeart/2005/8/layout/vList3#8"/>
    <dgm:cxn modelId="{A9972E47-07AC-47D9-B466-73AB8E0F65B3}" type="presParOf" srcId="{28481796-6390-4403-AE19-E2C18BFA55F6}" destId="{2E6D003A-C9DE-44D3-849D-F4467C19E5C5}" srcOrd="4" destOrd="0" presId="urn:microsoft.com/office/officeart/2005/8/layout/vList3#8"/>
    <dgm:cxn modelId="{7599A312-0524-4C33-9D71-DED4BE228B50}" type="presParOf" srcId="{2E6D003A-C9DE-44D3-849D-F4467C19E5C5}" destId="{C0B374DD-54D1-4A3D-AEF3-B653961EC76A}" srcOrd="0" destOrd="0" presId="urn:microsoft.com/office/officeart/2005/8/layout/vList3#8"/>
    <dgm:cxn modelId="{C69D29A1-72A8-4963-B2B0-CFDD42B095E7}" type="presParOf" srcId="{2E6D003A-C9DE-44D3-849D-F4467C19E5C5}" destId="{B733920E-98AA-47FB-B696-85E99B3F6CD2}" srcOrd="1" destOrd="0" presId="urn:microsoft.com/office/officeart/2005/8/layout/vList3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C3CB88-56FB-4B03-9D2F-4AE733B8F33B}" type="doc">
      <dgm:prSet loTypeId="urn:microsoft.com/office/officeart/2005/8/layout/vList3#9" loCatId="picture" qsTypeId="urn:microsoft.com/office/officeart/2005/8/quickstyle/simple3" qsCatId="simple" csTypeId="urn:microsoft.com/office/officeart/2005/8/colors/accent1_2#2" csCatId="accent1" phldr="1"/>
      <dgm:spPr/>
      <dgm:t>
        <a:bodyPr/>
        <a:lstStyle/>
        <a:p>
          <a:endParaRPr lang="uk-UA"/>
        </a:p>
      </dgm:t>
    </dgm:pt>
    <dgm:pt modelId="{7E8702D7-9EBD-4BC6-B29D-D6E0EA81A40A}">
      <dgm:prSet/>
      <dgm:spPr/>
      <dgm:t>
        <a:bodyPr/>
        <a:lstStyle/>
        <a:p>
          <a:pPr algn="l" rtl="0"/>
          <a:r>
            <a:rPr lang="uk-UA" dirty="0"/>
            <a:t>створюємо емоційний образ об’єкту за допомогою живопису, музики, танцю, літератури</a:t>
          </a:r>
        </a:p>
      </dgm:t>
    </dgm:pt>
    <dgm:pt modelId="{7C84226C-5FF8-4827-A479-9D27D4AF429E}" type="parTrans" cxnId="{6BDCB616-369C-47FA-A6D3-1D5249E4B417}">
      <dgm:prSet/>
      <dgm:spPr/>
      <dgm:t>
        <a:bodyPr/>
        <a:lstStyle/>
        <a:p>
          <a:endParaRPr lang="uk-UA"/>
        </a:p>
      </dgm:t>
    </dgm:pt>
    <dgm:pt modelId="{E002CAF4-237F-478D-A743-D0DC79119CA0}" type="sibTrans" cxnId="{6BDCB616-369C-47FA-A6D3-1D5249E4B417}">
      <dgm:prSet/>
      <dgm:spPr/>
      <dgm:t>
        <a:bodyPr/>
        <a:lstStyle/>
        <a:p>
          <a:endParaRPr lang="uk-UA"/>
        </a:p>
      </dgm:t>
    </dgm:pt>
    <dgm:pt modelId="{B06C1CAF-FDF2-4EFD-A0B3-AF26454FCD08}">
      <dgm:prSet/>
      <dgm:spPr/>
      <dgm:t>
        <a:bodyPr/>
        <a:lstStyle/>
        <a:p>
          <a:pPr algn="l" rtl="0"/>
          <a:r>
            <a:rPr lang="uk-UA" dirty="0"/>
            <a:t>взаємодоповнюємо та порівнюємо враження, активізуємо власний досвід дитини</a:t>
          </a:r>
        </a:p>
      </dgm:t>
    </dgm:pt>
    <dgm:pt modelId="{8F327105-FF27-4614-BD34-92F89ED828F7}" type="parTrans" cxnId="{B045CF77-057B-425D-8A56-5E890D7D0F19}">
      <dgm:prSet/>
      <dgm:spPr/>
      <dgm:t>
        <a:bodyPr/>
        <a:lstStyle/>
        <a:p>
          <a:endParaRPr lang="uk-UA"/>
        </a:p>
      </dgm:t>
    </dgm:pt>
    <dgm:pt modelId="{3FFC3B79-915E-45E9-B244-A7B857F162FF}" type="sibTrans" cxnId="{B045CF77-057B-425D-8A56-5E890D7D0F19}">
      <dgm:prSet/>
      <dgm:spPr/>
      <dgm:t>
        <a:bodyPr/>
        <a:lstStyle/>
        <a:p>
          <a:endParaRPr lang="uk-UA"/>
        </a:p>
      </dgm:t>
    </dgm:pt>
    <dgm:pt modelId="{2BDB8B8C-754F-4DB4-89C9-942A700B2B6A}">
      <dgm:prSet/>
      <dgm:spPr/>
      <dgm:t>
        <a:bodyPr/>
        <a:lstStyle/>
        <a:p>
          <a:pPr algn="l" rtl="0"/>
          <a:r>
            <a:rPr lang="uk-UA" dirty="0"/>
            <a:t>переходимо від емоційного образу об’єкту до наукового</a:t>
          </a:r>
        </a:p>
      </dgm:t>
    </dgm:pt>
    <dgm:pt modelId="{4568D4F1-9840-4E7F-A845-B45E5F2740EE}" type="parTrans" cxnId="{9BB68AC9-A4C9-4703-AE31-C5C93085887A}">
      <dgm:prSet/>
      <dgm:spPr/>
      <dgm:t>
        <a:bodyPr/>
        <a:lstStyle/>
        <a:p>
          <a:endParaRPr lang="uk-UA"/>
        </a:p>
      </dgm:t>
    </dgm:pt>
    <dgm:pt modelId="{576806A3-E5D7-459E-94D1-D40DE3C7029C}" type="sibTrans" cxnId="{9BB68AC9-A4C9-4703-AE31-C5C93085887A}">
      <dgm:prSet/>
      <dgm:spPr/>
      <dgm:t>
        <a:bodyPr/>
        <a:lstStyle/>
        <a:p>
          <a:endParaRPr lang="uk-UA"/>
        </a:p>
      </dgm:t>
    </dgm:pt>
    <dgm:pt modelId="{75041963-B13E-4BA4-BDCB-DF1E201D64A8}" type="pres">
      <dgm:prSet presAssocID="{5CC3CB88-56FB-4B03-9D2F-4AE733B8F33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E21BAA-5BF2-43A0-AF7A-E28BAE1627B4}" type="pres">
      <dgm:prSet presAssocID="{7E8702D7-9EBD-4BC6-B29D-D6E0EA81A40A}" presName="composite" presStyleCnt="0"/>
      <dgm:spPr/>
    </dgm:pt>
    <dgm:pt modelId="{6C7F2952-CDF6-479F-9F9A-3E5478CB87DE}" type="pres">
      <dgm:prSet presAssocID="{7E8702D7-9EBD-4BC6-B29D-D6E0EA81A40A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4000" r="-34000"/>
          </a:stretch>
        </a:blipFill>
      </dgm:spPr>
    </dgm:pt>
    <dgm:pt modelId="{99CD9FF9-2706-4115-929B-7655A27C607D}" type="pres">
      <dgm:prSet presAssocID="{7E8702D7-9EBD-4BC6-B29D-D6E0EA81A40A}" presName="txShp" presStyleLbl="node1" presStyleIdx="0" presStyleCnt="3" custScaleY="76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15958-B26E-41B4-A6A3-01137D62DE26}" type="pres">
      <dgm:prSet presAssocID="{E002CAF4-237F-478D-A743-D0DC79119CA0}" presName="spacing" presStyleCnt="0"/>
      <dgm:spPr/>
    </dgm:pt>
    <dgm:pt modelId="{12B76E3B-BA88-4814-AF1D-C435F8E6C0BB}" type="pres">
      <dgm:prSet presAssocID="{B06C1CAF-FDF2-4EFD-A0B3-AF26454FCD08}" presName="composite" presStyleCnt="0"/>
      <dgm:spPr/>
    </dgm:pt>
    <dgm:pt modelId="{5464C56F-F780-462A-A755-75FE2C7C8997}" type="pres">
      <dgm:prSet presAssocID="{B06C1CAF-FDF2-4EFD-A0B3-AF26454FCD08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7B555361-8B1C-4D53-B9ED-B438C88F4B73}" type="pres">
      <dgm:prSet presAssocID="{B06C1CAF-FDF2-4EFD-A0B3-AF26454FCD0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EA396-D04B-4E0F-90EC-9C6C96724D7A}" type="pres">
      <dgm:prSet presAssocID="{3FFC3B79-915E-45E9-B244-A7B857F162FF}" presName="spacing" presStyleCnt="0"/>
      <dgm:spPr/>
    </dgm:pt>
    <dgm:pt modelId="{0C1F03BF-723F-46FA-A95C-F19EA10D243A}" type="pres">
      <dgm:prSet presAssocID="{2BDB8B8C-754F-4DB4-89C9-942A700B2B6A}" presName="composite" presStyleCnt="0"/>
      <dgm:spPr/>
    </dgm:pt>
    <dgm:pt modelId="{CADE1C73-9438-4880-B2C1-8976CFC7D687}" type="pres">
      <dgm:prSet presAssocID="{2BDB8B8C-754F-4DB4-89C9-942A700B2B6A}" presName="imgShp" presStyleLbl="fgImgPlace1" presStyleIdx="2" presStyleCnt="3"/>
      <dgm:spPr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8974B1F0-9285-4FAD-9A91-2CACF8CA3E17}" type="pres">
      <dgm:prSet presAssocID="{2BDB8B8C-754F-4DB4-89C9-942A700B2B6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4487D5-AE07-460E-89D2-316495D7A6D8}" type="presOf" srcId="{2BDB8B8C-754F-4DB4-89C9-942A700B2B6A}" destId="{8974B1F0-9285-4FAD-9A91-2CACF8CA3E17}" srcOrd="0" destOrd="0" presId="urn:microsoft.com/office/officeart/2005/8/layout/vList3#9"/>
    <dgm:cxn modelId="{6BDCB616-369C-47FA-A6D3-1D5249E4B417}" srcId="{5CC3CB88-56FB-4B03-9D2F-4AE733B8F33B}" destId="{7E8702D7-9EBD-4BC6-B29D-D6E0EA81A40A}" srcOrd="0" destOrd="0" parTransId="{7C84226C-5FF8-4827-A479-9D27D4AF429E}" sibTransId="{E002CAF4-237F-478D-A743-D0DC79119CA0}"/>
    <dgm:cxn modelId="{95BF89BB-556B-4508-BAB2-9DD3776BAFAF}" type="presOf" srcId="{5CC3CB88-56FB-4B03-9D2F-4AE733B8F33B}" destId="{75041963-B13E-4BA4-BDCB-DF1E201D64A8}" srcOrd="0" destOrd="0" presId="urn:microsoft.com/office/officeart/2005/8/layout/vList3#9"/>
    <dgm:cxn modelId="{58121AB7-2490-43FC-A7B7-4C2BDFDF63CF}" type="presOf" srcId="{7E8702D7-9EBD-4BC6-B29D-D6E0EA81A40A}" destId="{99CD9FF9-2706-4115-929B-7655A27C607D}" srcOrd="0" destOrd="0" presId="urn:microsoft.com/office/officeart/2005/8/layout/vList3#9"/>
    <dgm:cxn modelId="{B045CF77-057B-425D-8A56-5E890D7D0F19}" srcId="{5CC3CB88-56FB-4B03-9D2F-4AE733B8F33B}" destId="{B06C1CAF-FDF2-4EFD-A0B3-AF26454FCD08}" srcOrd="1" destOrd="0" parTransId="{8F327105-FF27-4614-BD34-92F89ED828F7}" sibTransId="{3FFC3B79-915E-45E9-B244-A7B857F162FF}"/>
    <dgm:cxn modelId="{7AF80C8A-40EE-4196-ABB6-80DA6B9BCC05}" type="presOf" srcId="{B06C1CAF-FDF2-4EFD-A0B3-AF26454FCD08}" destId="{7B555361-8B1C-4D53-B9ED-B438C88F4B73}" srcOrd="0" destOrd="0" presId="urn:microsoft.com/office/officeart/2005/8/layout/vList3#9"/>
    <dgm:cxn modelId="{9BB68AC9-A4C9-4703-AE31-C5C93085887A}" srcId="{5CC3CB88-56FB-4B03-9D2F-4AE733B8F33B}" destId="{2BDB8B8C-754F-4DB4-89C9-942A700B2B6A}" srcOrd="2" destOrd="0" parTransId="{4568D4F1-9840-4E7F-A845-B45E5F2740EE}" sibTransId="{576806A3-E5D7-459E-94D1-D40DE3C7029C}"/>
    <dgm:cxn modelId="{F22EF9E0-1DEF-44C9-965E-44FD96F2019D}" type="presParOf" srcId="{75041963-B13E-4BA4-BDCB-DF1E201D64A8}" destId="{E4E21BAA-5BF2-43A0-AF7A-E28BAE1627B4}" srcOrd="0" destOrd="0" presId="urn:microsoft.com/office/officeart/2005/8/layout/vList3#9"/>
    <dgm:cxn modelId="{9593A2D4-7EC3-453D-9A08-ABA9B2A574D4}" type="presParOf" srcId="{E4E21BAA-5BF2-43A0-AF7A-E28BAE1627B4}" destId="{6C7F2952-CDF6-479F-9F9A-3E5478CB87DE}" srcOrd="0" destOrd="0" presId="urn:microsoft.com/office/officeart/2005/8/layout/vList3#9"/>
    <dgm:cxn modelId="{C6BC1FC7-609D-4D1B-8618-8FC5CD51EF3C}" type="presParOf" srcId="{E4E21BAA-5BF2-43A0-AF7A-E28BAE1627B4}" destId="{99CD9FF9-2706-4115-929B-7655A27C607D}" srcOrd="1" destOrd="0" presId="urn:microsoft.com/office/officeart/2005/8/layout/vList3#9"/>
    <dgm:cxn modelId="{E8046ABE-739B-4D66-B7F3-07DF68FC023A}" type="presParOf" srcId="{75041963-B13E-4BA4-BDCB-DF1E201D64A8}" destId="{40915958-B26E-41B4-A6A3-01137D62DE26}" srcOrd="1" destOrd="0" presId="urn:microsoft.com/office/officeart/2005/8/layout/vList3#9"/>
    <dgm:cxn modelId="{164D5F9F-3A0D-419F-B341-623FFFFAF3BA}" type="presParOf" srcId="{75041963-B13E-4BA4-BDCB-DF1E201D64A8}" destId="{12B76E3B-BA88-4814-AF1D-C435F8E6C0BB}" srcOrd="2" destOrd="0" presId="urn:microsoft.com/office/officeart/2005/8/layout/vList3#9"/>
    <dgm:cxn modelId="{6B24475A-0A0C-42EE-9869-946DB90F8B67}" type="presParOf" srcId="{12B76E3B-BA88-4814-AF1D-C435F8E6C0BB}" destId="{5464C56F-F780-462A-A755-75FE2C7C8997}" srcOrd="0" destOrd="0" presId="urn:microsoft.com/office/officeart/2005/8/layout/vList3#9"/>
    <dgm:cxn modelId="{44C002B4-61E9-4992-9F0D-308E4FE87151}" type="presParOf" srcId="{12B76E3B-BA88-4814-AF1D-C435F8E6C0BB}" destId="{7B555361-8B1C-4D53-B9ED-B438C88F4B73}" srcOrd="1" destOrd="0" presId="urn:microsoft.com/office/officeart/2005/8/layout/vList3#9"/>
    <dgm:cxn modelId="{2CC06E69-A05B-4A69-A99A-064B648596B2}" type="presParOf" srcId="{75041963-B13E-4BA4-BDCB-DF1E201D64A8}" destId="{920EA396-D04B-4E0F-90EC-9C6C96724D7A}" srcOrd="3" destOrd="0" presId="urn:microsoft.com/office/officeart/2005/8/layout/vList3#9"/>
    <dgm:cxn modelId="{FAD03815-A8FB-4B68-9A15-2523088652E2}" type="presParOf" srcId="{75041963-B13E-4BA4-BDCB-DF1E201D64A8}" destId="{0C1F03BF-723F-46FA-A95C-F19EA10D243A}" srcOrd="4" destOrd="0" presId="urn:microsoft.com/office/officeart/2005/8/layout/vList3#9"/>
    <dgm:cxn modelId="{6B939F0C-CF14-4100-96DE-23EC6BC8AB68}" type="presParOf" srcId="{0C1F03BF-723F-46FA-A95C-F19EA10D243A}" destId="{CADE1C73-9438-4880-B2C1-8976CFC7D687}" srcOrd="0" destOrd="0" presId="urn:microsoft.com/office/officeart/2005/8/layout/vList3#9"/>
    <dgm:cxn modelId="{05908DDC-4231-4AC7-9826-2EB965762352}" type="presParOf" srcId="{0C1F03BF-723F-46FA-A95C-F19EA10D243A}" destId="{8974B1F0-9285-4FAD-9A91-2CACF8CA3E17}" srcOrd="1" destOrd="0" presId="urn:microsoft.com/office/officeart/2005/8/layout/vList3#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1E59DC-044F-4C65-BE3E-51CA7408BCB4}" type="doc">
      <dgm:prSet loTypeId="urn:microsoft.com/office/officeart/2005/8/layout/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F787356-3CDB-4186-9FF5-20C4D1F56516}">
      <dgm:prSet phldrT="[Текст]"/>
      <dgm:spPr/>
      <dgm:t>
        <a:bodyPr/>
        <a:lstStyle/>
        <a:p>
          <a:r>
            <a:rPr lang="uk-UA" b="1" dirty="0">
              <a:latin typeface="Trebuchet MS"/>
            </a:rPr>
            <a:t>ЧІТКІСТЬ</a:t>
          </a:r>
          <a:endParaRPr lang="ru-RU" b="1" dirty="0"/>
        </a:p>
      </dgm:t>
    </dgm:pt>
    <dgm:pt modelId="{CD9DE336-6A66-4A13-A5B6-33A1D1F2523D}" type="parTrans" cxnId="{1BAED648-BBC6-4A2B-896E-3B3F4D85613D}">
      <dgm:prSet/>
      <dgm:spPr/>
      <dgm:t>
        <a:bodyPr/>
        <a:lstStyle/>
        <a:p>
          <a:endParaRPr lang="ru-RU"/>
        </a:p>
      </dgm:t>
    </dgm:pt>
    <dgm:pt modelId="{F188D0F7-08CE-4A65-9C80-A2931ACF177F}" type="sibTrans" cxnId="{1BAED648-BBC6-4A2B-896E-3B3F4D85613D}">
      <dgm:prSet/>
      <dgm:spPr/>
      <dgm:t>
        <a:bodyPr/>
        <a:lstStyle/>
        <a:p>
          <a:endParaRPr lang="ru-RU"/>
        </a:p>
      </dgm:t>
    </dgm:pt>
    <dgm:pt modelId="{42E4E8A2-C7E3-4420-B977-127E6AACA1C5}">
      <dgm:prSet phldrT="[Текст]"/>
      <dgm:spPr/>
      <dgm:t>
        <a:bodyPr/>
        <a:lstStyle/>
        <a:p>
          <a:r>
            <a:rPr lang="uk-UA" b="1" noProof="0" dirty="0"/>
            <a:t>КОМПАКТНІСТЬ</a:t>
          </a:r>
        </a:p>
      </dgm:t>
    </dgm:pt>
    <dgm:pt modelId="{498BCE16-BC57-4E4A-83A7-50C8255B78B0}" type="parTrans" cxnId="{39EBDEFE-B686-43B2-BE46-B06483D80AD7}">
      <dgm:prSet/>
      <dgm:spPr/>
      <dgm:t>
        <a:bodyPr/>
        <a:lstStyle/>
        <a:p>
          <a:endParaRPr lang="ru-RU"/>
        </a:p>
      </dgm:t>
    </dgm:pt>
    <dgm:pt modelId="{492C0FB3-550D-4578-B891-840902240D2D}" type="sibTrans" cxnId="{39EBDEFE-B686-43B2-BE46-B06483D80AD7}">
      <dgm:prSet/>
      <dgm:spPr/>
      <dgm:t>
        <a:bodyPr/>
        <a:lstStyle/>
        <a:p>
          <a:endParaRPr lang="ru-RU"/>
        </a:p>
      </dgm:t>
    </dgm:pt>
    <dgm:pt modelId="{5374D0A9-C88E-44F6-A18C-3E1361BE9429}">
      <dgm:prSet phldrT="[Текст]"/>
      <dgm:spPr/>
      <dgm:t>
        <a:bodyPr/>
        <a:lstStyle/>
        <a:p>
          <a:r>
            <a:rPr lang="uk-UA" b="1" dirty="0">
              <a:latin typeface="Trebuchet MS"/>
            </a:rPr>
            <a:t>СТИСЛІСТЬ</a:t>
          </a:r>
          <a:endParaRPr lang="ru-RU" b="1" dirty="0"/>
        </a:p>
      </dgm:t>
    </dgm:pt>
    <dgm:pt modelId="{A4116B01-1631-4C4D-A692-C0EA07823D25}" type="parTrans" cxnId="{7BF5B8B3-3279-4BB3-A48D-17EF71E358FC}">
      <dgm:prSet/>
      <dgm:spPr/>
      <dgm:t>
        <a:bodyPr/>
        <a:lstStyle/>
        <a:p>
          <a:endParaRPr lang="ru-RU"/>
        </a:p>
      </dgm:t>
    </dgm:pt>
    <dgm:pt modelId="{D04D3323-DC70-41B4-A61F-306114054C87}" type="sibTrans" cxnId="{7BF5B8B3-3279-4BB3-A48D-17EF71E358FC}">
      <dgm:prSet/>
      <dgm:spPr/>
      <dgm:t>
        <a:bodyPr/>
        <a:lstStyle/>
        <a:p>
          <a:endParaRPr lang="ru-RU"/>
        </a:p>
      </dgm:t>
    </dgm:pt>
    <dgm:pt modelId="{FF086A44-62E9-4892-9586-CE6BB0C59F38}">
      <dgm:prSet phldrT="[Текст]"/>
      <dgm:spPr/>
      <dgm:t>
        <a:bodyPr/>
        <a:lstStyle/>
        <a:p>
          <a:r>
            <a:rPr lang="uk-UA" b="1" dirty="0">
              <a:latin typeface="Trebuchet MS"/>
            </a:rPr>
            <a:t>ЛОГІЧНА ВЗАЄМООБУМОВЛЕНІСТЬ </a:t>
          </a:r>
          <a:endParaRPr lang="ru-RU" b="1" dirty="0"/>
        </a:p>
      </dgm:t>
    </dgm:pt>
    <dgm:pt modelId="{C2BF8747-6D00-43C0-B7BC-ADCAC989A697}" type="parTrans" cxnId="{88AFB74D-E62F-4909-9F10-8B322E2A775A}">
      <dgm:prSet/>
      <dgm:spPr/>
      <dgm:t>
        <a:bodyPr/>
        <a:lstStyle/>
        <a:p>
          <a:endParaRPr lang="ru-RU"/>
        </a:p>
      </dgm:t>
    </dgm:pt>
    <dgm:pt modelId="{2F74B0E9-53EC-48BB-B79E-19C7C6DCDCD9}" type="sibTrans" cxnId="{88AFB74D-E62F-4909-9F10-8B322E2A775A}">
      <dgm:prSet/>
      <dgm:spPr/>
      <dgm:t>
        <a:bodyPr/>
        <a:lstStyle/>
        <a:p>
          <a:endParaRPr lang="ru-RU"/>
        </a:p>
      </dgm:t>
    </dgm:pt>
    <dgm:pt modelId="{9323D2A3-C5ED-4D32-8A9B-26BF1A42C4AB}">
      <dgm:prSet phldrT="[Текст]"/>
      <dgm:spPr/>
      <dgm:t>
        <a:bodyPr/>
        <a:lstStyle/>
        <a:p>
          <a:r>
            <a:rPr lang="uk-UA" b="1" dirty="0">
              <a:latin typeface="Trebuchet MS"/>
            </a:rPr>
            <a:t>ІНФОРМАТИВНА МІСТКІСТЬ </a:t>
          </a:r>
          <a:endParaRPr lang="ru-RU" b="1" dirty="0"/>
        </a:p>
      </dgm:t>
    </dgm:pt>
    <dgm:pt modelId="{5BA1E878-B6A8-42CA-90CA-CE079D21E347}" type="parTrans" cxnId="{C0211299-F2AF-4A77-A3F0-87D530825527}">
      <dgm:prSet/>
      <dgm:spPr/>
      <dgm:t>
        <a:bodyPr/>
        <a:lstStyle/>
        <a:p>
          <a:endParaRPr lang="ru-RU"/>
        </a:p>
      </dgm:t>
    </dgm:pt>
    <dgm:pt modelId="{4B0974C4-A5F7-44C2-BDD8-33B6A02BEB07}" type="sibTrans" cxnId="{C0211299-F2AF-4A77-A3F0-87D530825527}">
      <dgm:prSet/>
      <dgm:spPr/>
      <dgm:t>
        <a:bodyPr/>
        <a:lstStyle/>
        <a:p>
          <a:endParaRPr lang="ru-RU"/>
        </a:p>
      </dgm:t>
    </dgm:pt>
    <dgm:pt modelId="{EF8FF676-9798-48B4-B700-F70805727866}" type="pres">
      <dgm:prSet presAssocID="{371E59DC-044F-4C65-BE3E-51CA7408BCB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0A101C-1FE7-4132-BB8F-649815E19584}" type="pres">
      <dgm:prSet presAssocID="{8F787356-3CDB-4186-9FF5-20C4D1F5651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8BA00-0062-4A53-81A4-A1CD4BFF5A5A}" type="pres">
      <dgm:prSet presAssocID="{F188D0F7-08CE-4A65-9C80-A2931ACF177F}" presName="sibTrans" presStyleLbl="sibTrans2D1" presStyleIdx="0" presStyleCnt="4"/>
      <dgm:spPr/>
      <dgm:t>
        <a:bodyPr/>
        <a:lstStyle/>
        <a:p>
          <a:endParaRPr lang="ru-RU"/>
        </a:p>
      </dgm:t>
    </dgm:pt>
    <dgm:pt modelId="{CCF6B1EB-0720-4970-8E97-F0D4ECF90C61}" type="pres">
      <dgm:prSet presAssocID="{F188D0F7-08CE-4A65-9C80-A2931ACF177F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83BF7508-2F74-414A-906C-1E4AFAE21F05}" type="pres">
      <dgm:prSet presAssocID="{42E4E8A2-C7E3-4420-B977-127E6AACA1C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73496-687B-4F08-AB97-B1C9952952C4}" type="pres">
      <dgm:prSet presAssocID="{492C0FB3-550D-4578-B891-840902240D2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95D96B64-2CCE-4D39-9A62-DF7559D505FC}" type="pres">
      <dgm:prSet presAssocID="{492C0FB3-550D-4578-B891-840902240D2D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54F2A96-FDC3-4FC4-8A5F-4AED8A574364}" type="pres">
      <dgm:prSet presAssocID="{5374D0A9-C88E-44F6-A18C-3E1361BE942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9446A-703B-460E-9572-A3C1D4B3804D}" type="pres">
      <dgm:prSet presAssocID="{D04D3323-DC70-41B4-A61F-306114054C8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6BDA812-A4D3-47D9-806F-FBDA7E80C6B1}" type="pres">
      <dgm:prSet presAssocID="{D04D3323-DC70-41B4-A61F-306114054C87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424727A-3099-4093-83A3-3B3BC467494F}" type="pres">
      <dgm:prSet presAssocID="{FF086A44-62E9-4892-9586-CE6BB0C59F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53335-6D81-4B87-9225-7DB23DE9448D}" type="pres">
      <dgm:prSet presAssocID="{2F74B0E9-53EC-48BB-B79E-19C7C6DCDCD9}" presName="sibTrans" presStyleLbl="sibTrans2D1" presStyleIdx="3" presStyleCnt="4"/>
      <dgm:spPr/>
      <dgm:t>
        <a:bodyPr/>
        <a:lstStyle/>
        <a:p>
          <a:endParaRPr lang="ru-RU"/>
        </a:p>
      </dgm:t>
    </dgm:pt>
    <dgm:pt modelId="{1807BDA0-F5D2-4B02-9B06-E1403CFD5E91}" type="pres">
      <dgm:prSet presAssocID="{2F74B0E9-53EC-48BB-B79E-19C7C6DCDCD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1188B7DC-1C00-49C2-A1C5-D4A5D80C4643}" type="pres">
      <dgm:prSet presAssocID="{9323D2A3-C5ED-4D32-8A9B-26BF1A42C4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0756E-DEB9-4BF6-B669-703E65B51E11}" type="presOf" srcId="{D04D3323-DC70-41B4-A61F-306114054C87}" destId="{36BDA812-A4D3-47D9-806F-FBDA7E80C6B1}" srcOrd="1" destOrd="0" presId="urn:microsoft.com/office/officeart/2005/8/layout/process5"/>
    <dgm:cxn modelId="{91A85C0E-062E-46FD-9442-B5B77536BEDA}" type="presOf" srcId="{FF086A44-62E9-4892-9586-CE6BB0C59F38}" destId="{D424727A-3099-4093-83A3-3B3BC467494F}" srcOrd="0" destOrd="0" presId="urn:microsoft.com/office/officeart/2005/8/layout/process5"/>
    <dgm:cxn modelId="{AA9B46C3-9C5E-42B3-873C-EC5724737971}" type="presOf" srcId="{2F74B0E9-53EC-48BB-B79E-19C7C6DCDCD9}" destId="{1807BDA0-F5D2-4B02-9B06-E1403CFD5E91}" srcOrd="1" destOrd="0" presId="urn:microsoft.com/office/officeart/2005/8/layout/process5"/>
    <dgm:cxn modelId="{949C08AC-5EC4-4AB6-8B3F-764D8090FB75}" type="presOf" srcId="{F188D0F7-08CE-4A65-9C80-A2931ACF177F}" destId="{1378BA00-0062-4A53-81A4-A1CD4BFF5A5A}" srcOrd="0" destOrd="0" presId="urn:microsoft.com/office/officeart/2005/8/layout/process5"/>
    <dgm:cxn modelId="{88AFB74D-E62F-4909-9F10-8B322E2A775A}" srcId="{371E59DC-044F-4C65-BE3E-51CA7408BCB4}" destId="{FF086A44-62E9-4892-9586-CE6BB0C59F38}" srcOrd="3" destOrd="0" parTransId="{C2BF8747-6D00-43C0-B7BC-ADCAC989A697}" sibTransId="{2F74B0E9-53EC-48BB-B79E-19C7C6DCDCD9}"/>
    <dgm:cxn modelId="{FEDF1B22-2331-4BB2-9A2A-5094EE8B2FF3}" type="presOf" srcId="{F188D0F7-08CE-4A65-9C80-A2931ACF177F}" destId="{CCF6B1EB-0720-4970-8E97-F0D4ECF90C61}" srcOrd="1" destOrd="0" presId="urn:microsoft.com/office/officeart/2005/8/layout/process5"/>
    <dgm:cxn modelId="{8CC49752-F4FF-4981-8412-C85CA630DC42}" type="presOf" srcId="{8F787356-3CDB-4186-9FF5-20C4D1F56516}" destId="{220A101C-1FE7-4132-BB8F-649815E19584}" srcOrd="0" destOrd="0" presId="urn:microsoft.com/office/officeart/2005/8/layout/process5"/>
    <dgm:cxn modelId="{C0211299-F2AF-4A77-A3F0-87D530825527}" srcId="{371E59DC-044F-4C65-BE3E-51CA7408BCB4}" destId="{9323D2A3-C5ED-4D32-8A9B-26BF1A42C4AB}" srcOrd="4" destOrd="0" parTransId="{5BA1E878-B6A8-42CA-90CA-CE079D21E347}" sibTransId="{4B0974C4-A5F7-44C2-BDD8-33B6A02BEB07}"/>
    <dgm:cxn modelId="{73F0088B-6C80-4754-88F3-0451DB60C286}" type="presOf" srcId="{2F74B0E9-53EC-48BB-B79E-19C7C6DCDCD9}" destId="{51253335-6D81-4B87-9225-7DB23DE9448D}" srcOrd="0" destOrd="0" presId="urn:microsoft.com/office/officeart/2005/8/layout/process5"/>
    <dgm:cxn modelId="{82A65A7C-CC96-45E5-9058-9921F5D1CD15}" type="presOf" srcId="{42E4E8A2-C7E3-4420-B977-127E6AACA1C5}" destId="{83BF7508-2F74-414A-906C-1E4AFAE21F05}" srcOrd="0" destOrd="0" presId="urn:microsoft.com/office/officeart/2005/8/layout/process5"/>
    <dgm:cxn modelId="{DFE3C8D4-DFC0-4077-A62E-E3206F5B9F90}" type="presOf" srcId="{492C0FB3-550D-4578-B891-840902240D2D}" destId="{51473496-687B-4F08-AB97-B1C9952952C4}" srcOrd="0" destOrd="0" presId="urn:microsoft.com/office/officeart/2005/8/layout/process5"/>
    <dgm:cxn modelId="{3F717484-3A7C-4A99-898F-CD0715B0C4D6}" type="presOf" srcId="{9323D2A3-C5ED-4D32-8A9B-26BF1A42C4AB}" destId="{1188B7DC-1C00-49C2-A1C5-D4A5D80C4643}" srcOrd="0" destOrd="0" presId="urn:microsoft.com/office/officeart/2005/8/layout/process5"/>
    <dgm:cxn modelId="{39EBDEFE-B686-43B2-BE46-B06483D80AD7}" srcId="{371E59DC-044F-4C65-BE3E-51CA7408BCB4}" destId="{42E4E8A2-C7E3-4420-B977-127E6AACA1C5}" srcOrd="1" destOrd="0" parTransId="{498BCE16-BC57-4E4A-83A7-50C8255B78B0}" sibTransId="{492C0FB3-550D-4578-B891-840902240D2D}"/>
    <dgm:cxn modelId="{C54D99ED-63E0-406D-9822-D4430D27B330}" type="presOf" srcId="{5374D0A9-C88E-44F6-A18C-3E1361BE9429}" destId="{954F2A96-FDC3-4FC4-8A5F-4AED8A574364}" srcOrd="0" destOrd="0" presId="urn:microsoft.com/office/officeart/2005/8/layout/process5"/>
    <dgm:cxn modelId="{7BF5B8B3-3279-4BB3-A48D-17EF71E358FC}" srcId="{371E59DC-044F-4C65-BE3E-51CA7408BCB4}" destId="{5374D0A9-C88E-44F6-A18C-3E1361BE9429}" srcOrd="2" destOrd="0" parTransId="{A4116B01-1631-4C4D-A692-C0EA07823D25}" sibTransId="{D04D3323-DC70-41B4-A61F-306114054C87}"/>
    <dgm:cxn modelId="{ACC9D300-54E1-445D-87A6-EDB5908C6F72}" type="presOf" srcId="{D04D3323-DC70-41B4-A61F-306114054C87}" destId="{1029446A-703B-460E-9572-A3C1D4B3804D}" srcOrd="0" destOrd="0" presId="urn:microsoft.com/office/officeart/2005/8/layout/process5"/>
    <dgm:cxn modelId="{1BAED648-BBC6-4A2B-896E-3B3F4D85613D}" srcId="{371E59DC-044F-4C65-BE3E-51CA7408BCB4}" destId="{8F787356-3CDB-4186-9FF5-20C4D1F56516}" srcOrd="0" destOrd="0" parTransId="{CD9DE336-6A66-4A13-A5B6-33A1D1F2523D}" sibTransId="{F188D0F7-08CE-4A65-9C80-A2931ACF177F}"/>
    <dgm:cxn modelId="{F9BFD833-9639-40EE-9E0F-AE1D20D90C80}" type="presOf" srcId="{371E59DC-044F-4C65-BE3E-51CA7408BCB4}" destId="{EF8FF676-9798-48B4-B700-F70805727866}" srcOrd="0" destOrd="0" presId="urn:microsoft.com/office/officeart/2005/8/layout/process5"/>
    <dgm:cxn modelId="{E15C4BB7-22CE-4FBA-8163-2AEDCE25A317}" type="presOf" srcId="{492C0FB3-550D-4578-B891-840902240D2D}" destId="{95D96B64-2CCE-4D39-9A62-DF7559D505FC}" srcOrd="1" destOrd="0" presId="urn:microsoft.com/office/officeart/2005/8/layout/process5"/>
    <dgm:cxn modelId="{9AA27FA0-8191-413B-9551-A393E0F713FB}" type="presParOf" srcId="{EF8FF676-9798-48B4-B700-F70805727866}" destId="{220A101C-1FE7-4132-BB8F-649815E19584}" srcOrd="0" destOrd="0" presId="urn:microsoft.com/office/officeart/2005/8/layout/process5"/>
    <dgm:cxn modelId="{07AB7699-FC96-4573-AA3D-95B2AD85F82C}" type="presParOf" srcId="{EF8FF676-9798-48B4-B700-F70805727866}" destId="{1378BA00-0062-4A53-81A4-A1CD4BFF5A5A}" srcOrd="1" destOrd="0" presId="urn:microsoft.com/office/officeart/2005/8/layout/process5"/>
    <dgm:cxn modelId="{4E34BA13-726D-404D-9D86-5C1068EECA74}" type="presParOf" srcId="{1378BA00-0062-4A53-81A4-A1CD4BFF5A5A}" destId="{CCF6B1EB-0720-4970-8E97-F0D4ECF90C61}" srcOrd="0" destOrd="0" presId="urn:microsoft.com/office/officeart/2005/8/layout/process5"/>
    <dgm:cxn modelId="{B732D710-5BF9-4AD3-998F-267E36556859}" type="presParOf" srcId="{EF8FF676-9798-48B4-B700-F70805727866}" destId="{83BF7508-2F74-414A-906C-1E4AFAE21F05}" srcOrd="2" destOrd="0" presId="urn:microsoft.com/office/officeart/2005/8/layout/process5"/>
    <dgm:cxn modelId="{94F149BD-404C-4A23-9B12-47F1C6F28F18}" type="presParOf" srcId="{EF8FF676-9798-48B4-B700-F70805727866}" destId="{51473496-687B-4F08-AB97-B1C9952952C4}" srcOrd="3" destOrd="0" presId="urn:microsoft.com/office/officeart/2005/8/layout/process5"/>
    <dgm:cxn modelId="{2554D99F-E96C-4DBA-911C-4DA373F084B3}" type="presParOf" srcId="{51473496-687B-4F08-AB97-B1C9952952C4}" destId="{95D96B64-2CCE-4D39-9A62-DF7559D505FC}" srcOrd="0" destOrd="0" presId="urn:microsoft.com/office/officeart/2005/8/layout/process5"/>
    <dgm:cxn modelId="{0C6C0833-8611-4F54-887D-4A0D11D5DDDB}" type="presParOf" srcId="{EF8FF676-9798-48B4-B700-F70805727866}" destId="{954F2A96-FDC3-4FC4-8A5F-4AED8A574364}" srcOrd="4" destOrd="0" presId="urn:microsoft.com/office/officeart/2005/8/layout/process5"/>
    <dgm:cxn modelId="{BB5EA196-191D-46F3-987C-389A2D35C5F8}" type="presParOf" srcId="{EF8FF676-9798-48B4-B700-F70805727866}" destId="{1029446A-703B-460E-9572-A3C1D4B3804D}" srcOrd="5" destOrd="0" presId="urn:microsoft.com/office/officeart/2005/8/layout/process5"/>
    <dgm:cxn modelId="{A65A7C8C-A42D-4A33-82AA-5CB92B1F2FDB}" type="presParOf" srcId="{1029446A-703B-460E-9572-A3C1D4B3804D}" destId="{36BDA812-A4D3-47D9-806F-FBDA7E80C6B1}" srcOrd="0" destOrd="0" presId="urn:microsoft.com/office/officeart/2005/8/layout/process5"/>
    <dgm:cxn modelId="{A884E864-E3EA-4C71-B79F-94782DA177CF}" type="presParOf" srcId="{EF8FF676-9798-48B4-B700-F70805727866}" destId="{D424727A-3099-4093-83A3-3B3BC467494F}" srcOrd="6" destOrd="0" presId="urn:microsoft.com/office/officeart/2005/8/layout/process5"/>
    <dgm:cxn modelId="{B6CA1A3F-8C2A-4D2D-89A5-E31F33AE35C2}" type="presParOf" srcId="{EF8FF676-9798-48B4-B700-F70805727866}" destId="{51253335-6D81-4B87-9225-7DB23DE9448D}" srcOrd="7" destOrd="0" presId="urn:microsoft.com/office/officeart/2005/8/layout/process5"/>
    <dgm:cxn modelId="{3B8FE104-3A93-4F16-8CD1-67544535956A}" type="presParOf" srcId="{51253335-6D81-4B87-9225-7DB23DE9448D}" destId="{1807BDA0-F5D2-4B02-9B06-E1403CFD5E91}" srcOrd="0" destOrd="0" presId="urn:microsoft.com/office/officeart/2005/8/layout/process5"/>
    <dgm:cxn modelId="{1506562B-ED66-49BE-B82F-C52B0482DF3D}" type="presParOf" srcId="{EF8FF676-9798-48B4-B700-F70805727866}" destId="{1188B7DC-1C00-49C2-A1C5-D4A5D80C4643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E55F3-B728-4782-A3BD-2BF26E7538BF}">
      <dsp:nvSpPr>
        <dsp:cNvPr id="0" name=""/>
        <dsp:cNvSpPr/>
      </dsp:nvSpPr>
      <dsp:spPr>
        <a:xfrm rot="5400000">
          <a:off x="5258702" y="149356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ГРАМОТНІСТЬ</a:t>
          </a:r>
        </a:p>
      </dsp:txBody>
      <dsp:txXfrm rot="-5400000">
        <a:off x="5713605" y="355366"/>
        <a:ext cx="1358188" cy="1561137"/>
      </dsp:txXfrm>
    </dsp:sp>
    <dsp:sp modelId="{CC6F1BC2-0BC8-41DA-A311-457027A0159A}">
      <dsp:nvSpPr>
        <dsp:cNvPr id="0" name=""/>
        <dsp:cNvSpPr/>
      </dsp:nvSpPr>
      <dsp:spPr>
        <a:xfrm>
          <a:off x="7439152" y="455536"/>
          <a:ext cx="2531082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D7102-6DE6-4F4A-AAF2-4F52B8AC3B2B}">
      <dsp:nvSpPr>
        <dsp:cNvPr id="0" name=""/>
        <dsp:cNvSpPr/>
      </dsp:nvSpPr>
      <dsp:spPr>
        <a:xfrm rot="5400000">
          <a:off x="3127693" y="149356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КОМП’ЮТЕРНА ГРАМОТНІСТЬ</a:t>
          </a:r>
        </a:p>
      </dsp:txBody>
      <dsp:txXfrm rot="-5400000">
        <a:off x="3582596" y="355366"/>
        <a:ext cx="1358188" cy="1561137"/>
      </dsp:txXfrm>
    </dsp:sp>
    <dsp:sp modelId="{0708BA65-725B-42E5-AA27-E48AB687C721}">
      <dsp:nvSpPr>
        <dsp:cNvPr id="0" name=""/>
        <dsp:cNvSpPr/>
      </dsp:nvSpPr>
      <dsp:spPr>
        <a:xfrm rot="5400000">
          <a:off x="4189115" y="2074431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КОМПЕТЕНЦІЇ</a:t>
          </a:r>
        </a:p>
      </dsp:txBody>
      <dsp:txXfrm rot="-5400000">
        <a:off x="4644018" y="2280441"/>
        <a:ext cx="1358188" cy="1561137"/>
      </dsp:txXfrm>
    </dsp:sp>
    <dsp:sp modelId="{D7591E61-A8F0-4226-A244-BA52E2E3694C}">
      <dsp:nvSpPr>
        <dsp:cNvPr id="0" name=""/>
        <dsp:cNvSpPr/>
      </dsp:nvSpPr>
      <dsp:spPr>
        <a:xfrm>
          <a:off x="1805452" y="2380610"/>
          <a:ext cx="2449435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836F2-C5EA-4330-93E5-24C24B4FD308}">
      <dsp:nvSpPr>
        <dsp:cNvPr id="0" name=""/>
        <dsp:cNvSpPr/>
      </dsp:nvSpPr>
      <dsp:spPr>
        <a:xfrm rot="5400000">
          <a:off x="6320123" y="2074431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КРИТИЧНЕ МИСЛЕННЯ</a:t>
          </a:r>
        </a:p>
      </dsp:txBody>
      <dsp:txXfrm rot="-5400000">
        <a:off x="6775026" y="2280441"/>
        <a:ext cx="1358188" cy="1561137"/>
      </dsp:txXfrm>
    </dsp:sp>
    <dsp:sp modelId="{373135A2-3A23-4062-961F-3275F9BE08C4}">
      <dsp:nvSpPr>
        <dsp:cNvPr id="0" name=""/>
        <dsp:cNvSpPr/>
      </dsp:nvSpPr>
      <dsp:spPr>
        <a:xfrm rot="5400000">
          <a:off x="5258702" y="3999506"/>
          <a:ext cx="2267995" cy="19731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ОСОБИСТІ ЯКОСТІ</a:t>
          </a:r>
        </a:p>
      </dsp:txBody>
      <dsp:txXfrm rot="-5400000">
        <a:off x="5713605" y="4205516"/>
        <a:ext cx="1358188" cy="1561137"/>
      </dsp:txXfrm>
    </dsp:sp>
    <dsp:sp modelId="{5B1991BB-E8E3-4392-ABF1-E0EC4B94403B}">
      <dsp:nvSpPr>
        <dsp:cNvPr id="0" name=""/>
        <dsp:cNvSpPr/>
      </dsp:nvSpPr>
      <dsp:spPr>
        <a:xfrm>
          <a:off x="7439152" y="4305685"/>
          <a:ext cx="2531082" cy="1360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60CE1-F4B7-43C4-8848-400F9488F1FA}">
      <dsp:nvSpPr>
        <dsp:cNvPr id="0" name=""/>
        <dsp:cNvSpPr/>
      </dsp:nvSpPr>
      <dsp:spPr>
        <a:xfrm rot="5400000">
          <a:off x="3127693" y="3999506"/>
          <a:ext cx="2267995" cy="1973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/>
            <a:t>КОМАНДНА СПІВПРАЦЯ</a:t>
          </a:r>
        </a:p>
      </dsp:txBody>
      <dsp:txXfrm rot="-5400000">
        <a:off x="3582596" y="4205516"/>
        <a:ext cx="1358188" cy="1561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8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9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E319350-AF81-4399-A511-EFC914029D1D}" type="datetimeFigureOut">
              <a:rPr lang="uk-UA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EE854AD-6226-4323-A30B-15807F5EC5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0453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49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870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1999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0242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40842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6677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7881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854AD-6226-4323-A30B-15807F5EC566}" type="slidenum">
              <a:rPr lang="uk-UA" smtClean="0"/>
              <a:pPr>
                <a:defRPr/>
              </a:pPr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26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2A02A-C3E2-4BA2-9681-28873F9C598F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5AF6C-7CBA-415C-832E-DEFF2A22A6C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C3CF34-C895-4010-9535-52A371E9A5DF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EA3EC-A51D-469D-B824-C660EE07E66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952FF-06D4-40EB-A5D7-05B44EF97C4F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46BF7-94CE-4DAF-9ADC-90571E2EFA2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708800" y="1052736"/>
            <a:ext cx="9067200" cy="381642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871533" y="6381337"/>
            <a:ext cx="8448939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2123821" y="3429000"/>
            <a:ext cx="7944363" cy="309634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1708800" y="1052736"/>
            <a:ext cx="9067200" cy="381642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6"/>
          </p:nvPr>
        </p:nvSpPr>
        <p:spPr>
          <a:xfrm>
            <a:off x="1871533" y="6381337"/>
            <a:ext cx="8448939" cy="360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31373" y="188644"/>
            <a:ext cx="11329259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2123821" y="3429000"/>
            <a:ext cx="7944363" cy="3096344"/>
          </a:xfrm>
          <a:prstGeom prst="rect">
            <a:avLst/>
          </a:prstGeom>
          <a:effectLst/>
        </p:spPr>
        <p:txBody>
          <a:bodyPr rtlCol="0">
            <a:normAutofit/>
          </a:bodyPr>
          <a:lstStyle/>
          <a:p>
            <a:pPr lvl="0"/>
            <a:endParaRPr lang="uk-UA" noProof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B37C1-D3E8-41D8-B9E9-3616245FBB29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43984-C21E-4785-B906-4E443BA57F0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C797F1-AA1E-42CF-BEF5-940231EB67EA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F3390-339B-45FC-A098-16582D751D0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AF22D-F6F3-453D-AFB7-B77F4F85DA4E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6802A-8DBA-4C47-97DE-A4EA40D06DCE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3F4BC-8036-47E5-897D-D6DF66E9115C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8C16A-2D78-435F-9822-86FC9A625F2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8E33C-F78C-406C-8E45-67D07BDF3EC6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169A1-33C7-4645-B224-4FA21BF9F7F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5637D5-EFB9-4813-9A0E-1F84C5D2A8CA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CF1B3-B50A-4EE5-94B0-FD5F5341E97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1293A3-8ECC-4A09-8539-3631C350D10E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879CB-CEE5-489B-A40C-F48CFDE71E4A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B64CD-E7E0-44DF-A8C3-E56860B2E3CA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83E83-870E-4548-AE2A-A93209667A2A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5929B11-9768-4922-BB77-07F813AB8ED3}" type="datetimeFigureOut">
              <a:rPr lang="uk-UA" smtClean="0"/>
              <a:pPr>
                <a:defRPr/>
              </a:pPr>
              <a:t>18.05.2021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3CA2B1-BB2F-4216-9229-AC4E7EFCD14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689" r:id="rId12"/>
    <p:sldLayoutId id="2147483690" r:id="rId13"/>
    <p:sldLayoutId id="2147483743" r:id="rId14"/>
    <p:sldLayoutId id="2147483744" r:id="rId15"/>
  </p:sldLayoutIdLst>
  <p:transition spd="slow">
    <p:fad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7673" y="4106489"/>
            <a:ext cx="5419899" cy="144641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Сокиринська Н.Д., </a:t>
            </a:r>
          </a:p>
          <a:p>
            <a:pPr algn="ctr"/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консультант КУ «ЦПРПП ВМР»</a:t>
            </a:r>
            <a:endParaRPr lang="uk-UA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962" y="0"/>
            <a:ext cx="11421688" cy="6858000"/>
          </a:xfrm>
        </p:spPr>
        <p:txBody>
          <a:bodyPr rtlCol="0">
            <a:normAutofit/>
          </a:bodyPr>
          <a:lstStyle/>
          <a:p>
            <a:pPr marL="182880" indent="0" algn="ctr" fontAlgn="auto">
              <a:spcAft>
                <a:spcPts val="0"/>
              </a:spcAft>
              <a:buNone/>
              <a:defRPr/>
            </a:pPr>
            <a: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Комунальна установа </a:t>
            </a:r>
            <a:b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професійного розвитку педагогічних працівників</a:t>
            </a:r>
            <a:b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Вінницької міської ради»</a:t>
            </a:r>
            <a:b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7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Сучасна освітня технологія </a:t>
            </a:r>
            <a:r>
              <a:rPr lang="en-US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STREAM-</a:t>
            </a:r>
            <a:r>
              <a:rPr lang="uk-UA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освіта: здійснення міжпредметної інтеграції у ЗДО</a:t>
            </a:r>
            <a:br>
              <a:rPr lang="uk-UA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м. Вінниця – 2021 р.</a:t>
            </a: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178" y="4929348"/>
            <a:ext cx="8491539" cy="124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83255" y="4046220"/>
            <a:ext cx="8534400" cy="2606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  <a:latin typeface="Segoe UI Historic" panose="020B0502040204020203" pitchFamily="34" charset="0"/>
              </a:rPr>
              <a:t> Ірина Стеценко. </a:t>
            </a:r>
            <a:r>
              <a:rPr lang="uk-UA" sz="2400" b="1" dirty="0">
                <a:solidFill>
                  <a:srgbClr val="0070C0"/>
                </a:solidFill>
              </a:rPr>
              <a:t>ЛЕГО-конструювання як компонент STREAM-освіти для дошкільників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</a:rPr>
              <a:t>Катерина Крутій. </a:t>
            </a:r>
            <a:r>
              <a:rPr lang="uk-UA" sz="2400" b="1" dirty="0" smtClean="0">
                <a:solidFill>
                  <a:srgbClr val="0070C0"/>
                </a:solidFill>
              </a:rPr>
              <a:t>Альтернативна </a:t>
            </a:r>
            <a:r>
              <a:rPr lang="uk-UA" sz="2400" b="1" dirty="0">
                <a:solidFill>
                  <a:srgbClr val="0070C0"/>
                </a:solidFill>
              </a:rPr>
              <a:t>програма </a:t>
            </a:r>
            <a:br>
              <a:rPr lang="uk-UA" sz="2400" b="1" dirty="0">
                <a:solidFill>
                  <a:srgbClr val="0070C0"/>
                </a:solidFill>
              </a:rPr>
            </a:br>
            <a:r>
              <a:rPr lang="uk-UA" sz="2400" b="1" dirty="0">
                <a:solidFill>
                  <a:srgbClr val="0070C0"/>
                </a:solidFill>
              </a:rPr>
              <a:t>формування культури інженерного мислення</a:t>
            </a:r>
            <a:br>
              <a:rPr lang="uk-UA" sz="2400" b="1" dirty="0">
                <a:solidFill>
                  <a:srgbClr val="0070C0"/>
                </a:solidFill>
              </a:rPr>
            </a:br>
            <a:r>
              <a:rPr lang="uk-UA" sz="2400" b="1" dirty="0">
                <a:solidFill>
                  <a:srgbClr val="0070C0"/>
                </a:solidFill>
              </a:rPr>
              <a:t>«STREAM-освіта, або Стежинки у Всесвіт» </a:t>
            </a:r>
          </a:p>
          <a:p>
            <a:pPr>
              <a:buFont typeface="Wingdings" panose="05000000000000000000" pitchFamily="2" charset="2"/>
              <a:buChar char="q"/>
            </a:pP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030" y="275570"/>
            <a:ext cx="113309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Сьогодні  в Україні тематика </a:t>
            </a:r>
            <a:r>
              <a:rPr lang="en-US" sz="2400" dirty="0">
                <a:solidFill>
                  <a:srgbClr val="0070C0"/>
                </a:solidFill>
              </a:rPr>
              <a:t>STEM </a:t>
            </a:r>
            <a:r>
              <a:rPr lang="uk-UA" sz="2400" dirty="0">
                <a:solidFill>
                  <a:srgbClr val="0070C0"/>
                </a:solidFill>
              </a:rPr>
              <a:t>освіти набирає популярності. Існує державна установа – Інститут модернізації змісту освіти, що зазначає важливість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STEM </a:t>
            </a:r>
            <a:r>
              <a:rPr lang="uk-UA" sz="2400" dirty="0">
                <a:solidFill>
                  <a:srgbClr val="0070C0"/>
                </a:solidFill>
              </a:rPr>
              <a:t>освіти для України та працює над впровадженням даної методики </a:t>
            </a:r>
            <a:r>
              <a:rPr lang="ru-RU" sz="2400" dirty="0">
                <a:solidFill>
                  <a:srgbClr val="0070C0"/>
                </a:solidFill>
              </a:rPr>
              <a:t>в </a:t>
            </a:r>
            <a:r>
              <a:rPr lang="uk-UA" sz="2400" dirty="0">
                <a:solidFill>
                  <a:srgbClr val="0070C0"/>
                </a:solidFill>
              </a:rPr>
              <a:t>освітніх закладах. На відміну від класичної </a:t>
            </a:r>
            <a:r>
              <a:rPr lang="ru-RU" sz="2400" dirty="0">
                <a:solidFill>
                  <a:srgbClr val="0070C0"/>
                </a:solidFill>
              </a:rPr>
              <a:t>освіти, за </a:t>
            </a:r>
            <a:r>
              <a:rPr lang="en-US" sz="2400" dirty="0">
                <a:solidFill>
                  <a:srgbClr val="0070C0"/>
                </a:solidFill>
              </a:rPr>
              <a:t>STEM </a:t>
            </a:r>
            <a:r>
              <a:rPr lang="ru-RU" sz="2400" dirty="0">
                <a:solidFill>
                  <a:srgbClr val="0070C0"/>
                </a:solidFill>
              </a:rPr>
              <a:t>дитина отримує </a:t>
            </a:r>
            <a:r>
              <a:rPr lang="uk-UA" sz="2400" dirty="0">
                <a:solidFill>
                  <a:srgbClr val="0070C0"/>
                </a:solidFill>
              </a:rPr>
              <a:t>набагато більше автономності. На процес навчання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uk-UA" sz="2400" dirty="0">
                <a:solidFill>
                  <a:srgbClr val="0070C0"/>
                </a:solidFill>
              </a:rPr>
              <a:t>набагато менше впливають стосунки, що склалися між вихователем </a:t>
            </a:r>
            <a:r>
              <a:rPr lang="ru-RU" sz="2400" dirty="0">
                <a:solidFill>
                  <a:srgbClr val="0070C0"/>
                </a:solidFill>
              </a:rPr>
              <a:t>та вихованцем, що </a:t>
            </a:r>
            <a:r>
              <a:rPr lang="uk-UA" sz="2400" dirty="0">
                <a:solidFill>
                  <a:srgbClr val="0070C0"/>
                </a:solidFill>
              </a:rPr>
              <a:t>дає можливість більш об’єктивно оцінювати прогрес. За рахунок такої автономності, дитина вчиться бути самостійною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uk-UA" sz="2400" dirty="0">
                <a:solidFill>
                  <a:srgbClr val="0070C0"/>
                </a:solidFill>
              </a:rPr>
              <a:t>приймати власні рішення та брати за них відповідальність.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3691890"/>
            <a:ext cx="22479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4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1"/>
          <p:cNvSpPr>
            <a:spLocks noGrp="1"/>
          </p:cNvSpPr>
          <p:nvPr>
            <p:ph type="body" sz="quarter" idx="15"/>
          </p:nvPr>
        </p:nvSpPr>
        <p:spPr>
          <a:xfrm>
            <a:off x="1847851" y="188913"/>
            <a:ext cx="8496300" cy="165576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АЛЬТЕРНАТИВНА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 інженерного мислення</a:t>
            </a:r>
            <a:b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«STREAM-освіта, або Стежинки у Всесвіт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039" y="1844675"/>
            <a:ext cx="3327400" cy="4725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72397" y="6092833"/>
            <a:ext cx="38922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Видавництво ЛІПС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659017097"/>
              </p:ext>
            </p:extLst>
          </p:nvPr>
        </p:nvGraphicFramePr>
        <p:xfrm>
          <a:off x="240030" y="1153583"/>
          <a:ext cx="117271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021605" y="319580"/>
            <a:ext cx="39936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Мета програми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151019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507573" y="226744"/>
            <a:ext cx="11329259" cy="576263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Основні завдання програми</a:t>
            </a:r>
          </a:p>
          <a:p>
            <a:r>
              <a:rPr lang="ru-RU" sz="1800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177290"/>
            <a:ext cx="1180719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навчати</a:t>
            </a:r>
            <a:r>
              <a:rPr lang="uk-UA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дітей, </a:t>
            </a: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досліджуючи</a:t>
            </a:r>
            <a:r>
              <a:rPr lang="uk-UA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, пізнавати довкілля, бути пильними, спостережливими, уважними;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формувати уявлення про причинно-наслідкові зв’язки у природі, різноманітність об’єктів довкілля;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аналізувати побачене, почуте й відчуте, висувати гіпотези та перевіряти їх;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порівнювати і класифікувати об’єкти довкілля за різними ознаками, виявляти схоже та відмінне, за можливістю пояснювати і знаходити закономірності;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помічати та вирішувати протиріччя, шукати інформацію для цього;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розуміти схеми і малюнки наочних моделей процесів;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навчати пояснювати свої висновки, доводити правильність своєї думки;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навчати бачити та встановлювати зв’язок між властивостями об’єктів і діями з ними в повсякденному житті;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розвивати творчу уяви дітей, функціональне та системне мислення;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навчати дітей правил безпеки в довкіллі;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створювати умови для розвитку проектної і дизайн-діяльності дітей передшкільного віку</a:t>
            </a:r>
          </a:p>
        </p:txBody>
      </p:sp>
    </p:spTree>
    <p:extLst>
      <p:ext uri="{BB962C8B-B14F-4D97-AF65-F5344CB8AC3E}">
        <p14:creationId xmlns:p14="http://schemas.microsoft.com/office/powerpoint/2010/main" xmlns="" val="164003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"/>
            <a:ext cx="12192000" cy="1173163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Розподіл напрямів роботи за альтернативною програмою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485917151"/>
              </p:ext>
            </p:extLst>
          </p:nvPr>
        </p:nvGraphicFramePr>
        <p:xfrm>
          <a:off x="80015" y="1173171"/>
          <a:ext cx="11770823" cy="579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855DDDAE-5090-49A1-9DA3-F2E3F5C3CB7A}"/>
              </a:ext>
            </a:extLst>
          </p:cNvPr>
          <p:cNvSpPr/>
          <p:nvPr/>
        </p:nvSpPr>
        <p:spPr>
          <a:xfrm>
            <a:off x="387007" y="901909"/>
            <a:ext cx="3027014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ІГРОВА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FED70BB-8583-44A1-87A1-37D269AB7825}"/>
              </a:ext>
            </a:extLst>
          </p:cNvPr>
          <p:cNvSpPr/>
          <p:nvPr/>
        </p:nvSpPr>
        <p:spPr>
          <a:xfrm>
            <a:off x="1792636" y="5448821"/>
            <a:ext cx="3027014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ПІЗНАВАЛЬНО-ДОСЛІДНИЦЬКА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DDA731-3761-4D96-B582-F7C2D0590B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7"/>
              </a:clrFrom>
              <a:clrTo>
                <a:srgbClr val="F8FA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6796" y="1359109"/>
            <a:ext cx="5401524" cy="394876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67A68AB8-10F3-4E64-A3DE-A6CB073F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68" y="35739"/>
            <a:ext cx="7212330" cy="742950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 дитячої діяльності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DFF9F562-4175-4306-BA42-9E44D33EC0AC}"/>
              </a:ext>
            </a:extLst>
          </p:cNvPr>
          <p:cNvSpPr/>
          <p:nvPr/>
        </p:nvSpPr>
        <p:spPr>
          <a:xfrm>
            <a:off x="279129" y="2214605"/>
            <a:ext cx="3027014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КОМУНІКАТИВНА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256BD442-D14D-4A4C-A66B-8BADC27E2063}"/>
              </a:ext>
            </a:extLst>
          </p:cNvPr>
          <p:cNvSpPr/>
          <p:nvPr/>
        </p:nvSpPr>
        <p:spPr>
          <a:xfrm>
            <a:off x="74136" y="3747338"/>
            <a:ext cx="3027014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КОНСТРУКТИВНА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F1A1E5F0-C293-419F-98EA-C22666E32A81}"/>
              </a:ext>
            </a:extLst>
          </p:cNvPr>
          <p:cNvSpPr/>
          <p:nvPr/>
        </p:nvSpPr>
        <p:spPr>
          <a:xfrm>
            <a:off x="8846471" y="2214605"/>
            <a:ext cx="3066400" cy="914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РУХОВА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0CA2F42F-EF4E-4192-A9D1-9F5ACB50D1C9}"/>
              </a:ext>
            </a:extLst>
          </p:cNvPr>
          <p:cNvSpPr/>
          <p:nvPr/>
        </p:nvSpPr>
        <p:spPr>
          <a:xfrm>
            <a:off x="9051464" y="3747338"/>
            <a:ext cx="3066400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ОБРАЗОТВОРЧА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283C4247-B79A-4AF5-B169-1F66EB30A0F4}"/>
              </a:ext>
            </a:extLst>
          </p:cNvPr>
          <p:cNvSpPr/>
          <p:nvPr/>
        </p:nvSpPr>
        <p:spPr>
          <a:xfrm>
            <a:off x="5935980" y="5498891"/>
            <a:ext cx="3687018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ХУДОЖНЯ ЛІТЕРАТУРА І ФОЛЬКЛОР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0E154EAC-6E4E-47E6-A9BC-AF5395FACC82}"/>
              </a:ext>
            </a:extLst>
          </p:cNvPr>
          <p:cNvSpPr/>
          <p:nvPr/>
        </p:nvSpPr>
        <p:spPr>
          <a:xfrm>
            <a:off x="7870522" y="901909"/>
            <a:ext cx="3066402" cy="914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МУЗИЧНА</a:t>
            </a:r>
          </a:p>
        </p:txBody>
      </p:sp>
    </p:spTree>
    <p:extLst>
      <p:ext uri="{BB962C8B-B14F-4D97-AF65-F5344CB8AC3E}">
        <p14:creationId xmlns:p14="http://schemas.microsoft.com/office/powerpoint/2010/main" xmlns="" val="197098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4211" y="261945"/>
            <a:ext cx="430675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Видавництво ЛІПС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8" y="1519245"/>
            <a:ext cx="2804794" cy="386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53" y="2784248"/>
            <a:ext cx="2769551" cy="3883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014" y="1655526"/>
            <a:ext cx="2825247" cy="3928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671" y="908276"/>
            <a:ext cx="2714299" cy="39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91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266700" y="0"/>
            <a:ext cx="11548684" cy="6350792"/>
          </a:xfrm>
        </p:spPr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776" y="397675"/>
            <a:ext cx="5314950" cy="34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576" y="397675"/>
            <a:ext cx="5314950" cy="3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251" y="2805117"/>
            <a:ext cx="5314950" cy="353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449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Текст 1"/>
          <p:cNvSpPr>
            <a:spLocks noGrp="1"/>
          </p:cNvSpPr>
          <p:nvPr>
            <p:ph type="body" sz="quarter" idx="15"/>
          </p:nvPr>
        </p:nvSpPr>
        <p:spPr>
          <a:xfrm>
            <a:off x="1847851" y="188913"/>
            <a:ext cx="8496300" cy="576262"/>
          </a:xfrm>
        </p:spPr>
        <p:txBody>
          <a:bodyPr>
            <a:noAutofit/>
          </a:bodyPr>
          <a:lstStyle/>
          <a:p>
            <a:pPr algn="ctr"/>
            <a:r>
              <a:rPr lang="uk-UA" sz="4000" dirty="0"/>
              <a:t>Тематичне планування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545027924"/>
              </p:ext>
            </p:extLst>
          </p:nvPr>
        </p:nvGraphicFramePr>
        <p:xfrm>
          <a:off x="251460" y="1484784"/>
          <a:ext cx="11795760" cy="4721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1" y="136529"/>
            <a:ext cx="11864975" cy="1509391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Сходинки пізнання світу дитиною дошкільного віку у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STREAM-</a:t>
            </a: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освіті:</a:t>
            </a:r>
            <a:endParaRPr lang="uk-UA" sz="4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139165824"/>
              </p:ext>
            </p:extLst>
          </p:nvPr>
        </p:nvGraphicFramePr>
        <p:xfrm>
          <a:off x="155582" y="1732164"/>
          <a:ext cx="11864974" cy="4577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1765" y="291465"/>
            <a:ext cx="5576887" cy="385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7178" y="1691640"/>
            <a:ext cx="3155537" cy="4674870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half" idx="2"/>
          </p:nvPr>
        </p:nvSpPr>
        <p:spPr>
          <a:xfrm>
            <a:off x="3817619" y="4526280"/>
            <a:ext cx="7231073" cy="203454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65% сучасних дітей виростуть, опанувавши професіями, яких поки не існує сьогодні.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 Майбутнім фахівцям потрібна всебічна підготовка і знання з самих різних областей технології, природничих наук та інженерії.</a:t>
            </a:r>
          </a:p>
        </p:txBody>
      </p:sp>
    </p:spTree>
    <p:extLst>
      <p:ext uri="{BB962C8B-B14F-4D97-AF65-F5344CB8AC3E}">
        <p14:creationId xmlns:p14="http://schemas.microsoft.com/office/powerpoint/2010/main" xmlns="" val="136245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4560916" y="1606911"/>
            <a:ext cx="2460567" cy="17248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65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0" y="188913"/>
            <a:ext cx="12030635" cy="576262"/>
          </a:xfrm>
        </p:spPr>
        <p:txBody>
          <a:bodyPr rtlCol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Інтегрований освітній процес у ЗДО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56" y="4525963"/>
            <a:ext cx="2332039" cy="163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46" y="4489871"/>
            <a:ext cx="2330451" cy="163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588" y="1690696"/>
            <a:ext cx="2332037" cy="163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479" y="1828006"/>
            <a:ext cx="2332037" cy="163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08612" y="4173538"/>
            <a:ext cx="5235388" cy="199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uk-UA" sz="2200" dirty="0">
                <a:solidFill>
                  <a:srgbClr val="0070C0"/>
                </a:solidFill>
                <a:latin typeface="Trebuchet MS"/>
                <a:cs typeface="+mn-cs"/>
              </a:rPr>
              <a:t>Інтегровані заняття (у тому числі комплексні, тематичні, домінантні, тощо);</a:t>
            </a: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uk-UA" sz="2200" dirty="0">
                <a:solidFill>
                  <a:srgbClr val="0070C0"/>
                </a:solidFill>
                <a:latin typeface="Trebuchet MS"/>
                <a:cs typeface="+mn-cs"/>
              </a:rPr>
              <a:t>Інтегрований (тематичний день);</a:t>
            </a: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uk-UA" sz="2200" dirty="0">
                <a:solidFill>
                  <a:srgbClr val="0070C0"/>
                </a:solidFill>
                <a:latin typeface="Trebuchet MS"/>
                <a:cs typeface="+mn-cs"/>
              </a:rPr>
              <a:t>Інтегрований цикл.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765" y="1212045"/>
            <a:ext cx="10112189" cy="337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uk-UA" sz="4000" b="1" dirty="0">
                <a:solidFill>
                  <a:srgbClr val="0070C0"/>
                </a:solidFill>
                <a:latin typeface="Trebuchet MS"/>
                <a:cs typeface="+mn-cs"/>
              </a:rPr>
              <a:t>Вимоги до інтегрованих занять</a:t>
            </a:r>
          </a:p>
          <a:p>
            <a:pPr lvl="0"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uk-UA" sz="2200" b="1" i="1" dirty="0">
                <a:solidFill>
                  <a:srgbClr val="0070C0"/>
                </a:solidFill>
                <a:latin typeface="Trebuchet MS"/>
                <a:cs typeface="+mn-cs"/>
              </a:rPr>
              <a:t>Інтегроване заняття </a:t>
            </a:r>
            <a:r>
              <a:rPr lang="uk-UA" sz="2200" dirty="0">
                <a:solidFill>
                  <a:srgbClr val="0070C0"/>
                </a:solidFill>
                <a:latin typeface="Trebuchet MS"/>
                <a:cs typeface="+mn-cs"/>
              </a:rPr>
              <a:t>– це особливим чином організована елементарна навчальна діяльність дошкільників, зміст якої має складну структуру, що охоплює </a:t>
            </a:r>
            <a:r>
              <a:rPr lang="uk-UA" sz="2200" i="1" dirty="0">
                <a:solidFill>
                  <a:srgbClr val="0070C0"/>
                </a:solidFill>
                <a:latin typeface="Trebuchet MS"/>
                <a:cs typeface="+mn-cs"/>
              </a:rPr>
              <a:t>кілька різних компонентів, </a:t>
            </a:r>
            <a:r>
              <a:rPr lang="uk-UA" sz="2200" dirty="0">
                <a:solidFill>
                  <a:srgbClr val="0070C0"/>
                </a:solidFill>
                <a:latin typeface="Trebuchet MS"/>
                <a:cs typeface="+mn-cs"/>
              </a:rPr>
              <a:t>характеризується  визначеними відношеннями і силою взаємодії, сприяє формуванню у дошкільників цілісної картини Всесвіту.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79" y="5186120"/>
            <a:ext cx="849856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097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3130" y="469851"/>
            <a:ext cx="7966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Структура інтегрованих занять 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322557135"/>
              </p:ext>
            </p:extLst>
          </p:nvPr>
        </p:nvGraphicFramePr>
        <p:xfrm>
          <a:off x="388620" y="1337310"/>
          <a:ext cx="11555730" cy="5109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0488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CA5890-17B4-41B1-8256-71BBEF60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4629" y="967005"/>
            <a:ext cx="4633362" cy="67488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01D7345-6090-4452-B581-8F94A00059F4}"/>
              </a:ext>
            </a:extLst>
          </p:cNvPr>
          <p:cNvSpPr/>
          <p:nvPr/>
        </p:nvSpPr>
        <p:spPr>
          <a:xfrm>
            <a:off x="5875221" y="2146789"/>
            <a:ext cx="6014836" cy="390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rgbClr val="0070C0"/>
                </a:solidFill>
                <a:latin typeface="+mn-lt"/>
                <a:cs typeface="+mn-cs"/>
              </a:rPr>
              <a:t>Підкреслення (надання переваг) певного положення, явища, події тощо, яке сприяє процесу руху від нижчого до вищого щабля, у результаті чого відбувається зміна якості предмета, явища, діяльності, перехід до новішого прогресивнішого.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1F4B13E-3ADF-411A-A4F5-9FC2BC2620C9}"/>
              </a:ext>
            </a:extLst>
          </p:cNvPr>
          <p:cNvSpPr/>
          <p:nvPr/>
        </p:nvSpPr>
        <p:spPr>
          <a:xfrm>
            <a:off x="3097345" y="217804"/>
            <a:ext cx="5555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Розвивальні акценти</a:t>
            </a:r>
          </a:p>
        </p:txBody>
      </p:sp>
    </p:spTree>
    <p:extLst>
      <p:ext uri="{BB962C8B-B14F-4D97-AF65-F5344CB8AC3E}">
        <p14:creationId xmlns:p14="http://schemas.microsoft.com/office/powerpoint/2010/main" xmlns="" val="689223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25506"/>
            <a:ext cx="10488705" cy="1613647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Пріоритетні форми презентації пізнавальної інформації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08735" y="1737285"/>
            <a:ext cx="4766310" cy="37113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Освітні ситуації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Освітні подорожі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Бесіда з використанням відкритих запитань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Едьютеймент 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Ігри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Спостереження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Досліди-дослідження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Створення колекцій</a:t>
            </a:r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5665694"/>
            <a:ext cx="8498561" cy="1192305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144FA12-D811-49B6-9279-6701DFA76CF6}"/>
              </a:ext>
            </a:extLst>
          </p:cNvPr>
          <p:cNvSpPr txBox="1">
            <a:spLocks/>
          </p:cNvSpPr>
          <p:nvPr/>
        </p:nvSpPr>
        <p:spPr>
          <a:xfrm>
            <a:off x="6469380" y="1737285"/>
            <a:ext cx="4808220" cy="39302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Моделювання явищ та процесів</a:t>
            </a:r>
          </a:p>
          <a:p>
            <a:pPr fontAlgn="auto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Віртуальна та реальні екскурсії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Міні-музеї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Заняття – милування природою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Сторітеллінг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Етюди під музику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Інтерактивна пізнавальна казка та історія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70C0"/>
                </a:solidFill>
              </a:rPr>
              <a:t>Пізнавальні презентації з інтерактивними елементами</a:t>
            </a:r>
          </a:p>
          <a:p>
            <a:pPr fontAlgn="auto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0961" y="2313279"/>
            <a:ext cx="2603131" cy="178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00190" y="1611631"/>
            <a:ext cx="8534400" cy="2377440"/>
          </a:xfrm>
        </p:spPr>
        <p:txBody>
          <a:bodyPr>
            <a:normAutofit fontScale="77500" lnSpcReduction="20000"/>
          </a:bodyPr>
          <a:lstStyle/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uk-UA" dirty="0"/>
              <a:t> </a:t>
            </a:r>
            <a:r>
              <a:rPr lang="uk-UA" sz="2400" b="1" dirty="0">
                <a:solidFill>
                  <a:srgbClr val="0070C0"/>
                </a:solidFill>
              </a:rPr>
              <a:t>КЗ «ДНЗ № 7 ВМР»</a:t>
            </a: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0070C0"/>
                </a:solidFill>
              </a:rPr>
              <a:t> КЗ «ДНЗ № 15 ВМР</a:t>
            </a:r>
            <a:r>
              <a:rPr lang="uk-UA" sz="2400" b="1" dirty="0" smtClean="0">
                <a:solidFill>
                  <a:srgbClr val="0070C0"/>
                </a:solidFill>
              </a:rPr>
              <a:t>»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0070C0"/>
                </a:solidFill>
              </a:rPr>
              <a:t> </a:t>
            </a:r>
            <a:r>
              <a:rPr lang="uk-UA" sz="2500" b="1" dirty="0">
                <a:solidFill>
                  <a:srgbClr val="0070C0"/>
                </a:solidFill>
              </a:rPr>
              <a:t>КЗ «ДНЗ № </a:t>
            </a:r>
            <a:r>
              <a:rPr lang="uk-UA" sz="2500" b="1" dirty="0" smtClean="0">
                <a:solidFill>
                  <a:srgbClr val="0070C0"/>
                </a:solidFill>
              </a:rPr>
              <a:t>21 </a:t>
            </a:r>
            <a:r>
              <a:rPr lang="uk-UA" sz="2500" b="1" dirty="0">
                <a:solidFill>
                  <a:srgbClr val="0070C0"/>
                </a:solidFill>
              </a:rPr>
              <a:t>ВМР»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400" b="1" dirty="0" smtClean="0">
                <a:solidFill>
                  <a:srgbClr val="0070C0"/>
                </a:solidFill>
              </a:rPr>
              <a:t> КЗ </a:t>
            </a:r>
            <a:r>
              <a:rPr lang="uk-UA" sz="2400" b="1" dirty="0">
                <a:solidFill>
                  <a:srgbClr val="0070C0"/>
                </a:solidFill>
              </a:rPr>
              <a:t>«ДНЗ № 36 ВМР»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0070C0"/>
                </a:solidFill>
              </a:rPr>
              <a:t> КЗ «ДНЗ № 50 ВМР»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 КЗ «ДНЗ № 72 ВМР»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70C0"/>
                </a:solidFill>
              </a:rPr>
              <a:t> КЗ «ДНЗ № 73 ВМР»</a:t>
            </a: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q"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2597" y="296957"/>
            <a:ext cx="10488705" cy="1371824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Географія впровадження 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STREAM-</a:t>
            </a:r>
            <a:r>
              <a:rPr lang="uk-UA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 у ЗДО м. Вінниці </a:t>
            </a:r>
            <a:endParaRPr lang="uk-U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0506" y="917093"/>
            <a:ext cx="2914789" cy="1594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81" y="4298129"/>
            <a:ext cx="4255905" cy="1651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000" y="3934461"/>
            <a:ext cx="2192654" cy="2923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71345" y="3609932"/>
            <a:ext cx="2717482" cy="2038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109" y="4803871"/>
            <a:ext cx="2733632" cy="2054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586" y="1492290"/>
            <a:ext cx="32385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72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017" t="4619" r="7851" b="5550"/>
          <a:stretch/>
        </p:blipFill>
        <p:spPr>
          <a:xfrm flipH="1">
            <a:off x="207164" y="256572"/>
            <a:ext cx="4377690" cy="3314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829" t="2105" r="6000"/>
          <a:stretch/>
        </p:blipFill>
        <p:spPr>
          <a:xfrm>
            <a:off x="3303271" y="2593862"/>
            <a:ext cx="5246369" cy="3390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CDDAA6"/>
              </a:clrFrom>
              <a:clrTo>
                <a:srgbClr val="CDDAA6">
                  <a:alpha val="0"/>
                </a:srgbClr>
              </a:clrTo>
            </a:clrChange>
          </a:blip>
          <a:srcRect l="6553" t="16385" r="22871" b="477"/>
          <a:stretch/>
        </p:blipFill>
        <p:spPr>
          <a:xfrm>
            <a:off x="7607148" y="216567"/>
            <a:ext cx="4320540" cy="33947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223" y="5406347"/>
            <a:ext cx="8492464" cy="15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27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4000" y="731519"/>
            <a:ext cx="9628094" cy="5507915"/>
          </a:xfrm>
          <a:ln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Джерела:</a:t>
            </a:r>
          </a:p>
          <a:p>
            <a:pPr marL="4572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Сайт Катерини Крутій 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http://ukrdeti.com/category/stream-osvita-doshkilnikiv/ 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Блог Ірини Стеценко «Інформація і МИ» 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https://informaciaforall.blogspot.com/ 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Група у Фейсбуці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STREAM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освіта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дошкільників 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https://www.facebook.com/groups/1674297176161226/ 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Група у Фейсбуці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STREAM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досвід запровадження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www.facebook.com/groups/SteginkiVsesvitSTREAM</a:t>
            </a:r>
            <a:endParaRPr lang="uk-UA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 </a:t>
            </a:r>
            <a:r>
              <a:rPr lang="en-US" sz="32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pl-PL" dirty="0">
                <a:solidFill>
                  <a:srgbClr val="4D515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solidFill>
                  <a:srgbClr val="4D5156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uk-UA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152" y="4874932"/>
            <a:ext cx="5942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895638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32C587C5-2EBA-425D-B355-06881479C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38553271"/>
              </p:ext>
            </p:extLst>
          </p:nvPr>
        </p:nvGraphicFramePr>
        <p:xfrm>
          <a:off x="869795" y="167268"/>
          <a:ext cx="11775688" cy="61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52BA382-0BDA-44B6-A8D9-803EF9106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677" y="3429000"/>
            <a:ext cx="3316511" cy="33104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64D7A15-9F7F-46B0-A7AA-DAE15E7900A0}"/>
              </a:ext>
            </a:extLst>
          </p:cNvPr>
          <p:cNvSpPr/>
          <p:nvPr/>
        </p:nvSpPr>
        <p:spPr>
          <a:xfrm>
            <a:off x="-766647" y="2321004"/>
            <a:ext cx="49608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НАВИЧКИ </a:t>
            </a:r>
          </a:p>
          <a:p>
            <a:pPr algn="ctr"/>
            <a:r>
              <a:rPr lang="uk-UA" sz="4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ХХІ </a:t>
            </a:r>
          </a:p>
          <a:p>
            <a:pPr algn="ctr"/>
            <a:r>
              <a:rPr lang="uk-UA" sz="46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СТОЛІТТЯ</a:t>
            </a:r>
            <a:endParaRPr lang="uk-UA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B4D5FDBD-7FF9-4942-9191-9CB42D6F090A}"/>
              </a:ext>
            </a:extLst>
          </p:cNvPr>
          <p:cNvSpPr/>
          <p:nvPr/>
        </p:nvSpPr>
        <p:spPr>
          <a:xfrm>
            <a:off x="3206855" y="2970511"/>
            <a:ext cx="1326995" cy="745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0431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99C2992-9160-425F-87BA-7AFCED79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861" y="2566156"/>
            <a:ext cx="1870724" cy="189299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FB8BB53B-1F6E-4429-BA96-935C8D159648}"/>
              </a:ext>
            </a:extLst>
          </p:cNvPr>
          <p:cNvSpPr/>
          <p:nvPr/>
        </p:nvSpPr>
        <p:spPr>
          <a:xfrm>
            <a:off x="6096000" y="309335"/>
            <a:ext cx="1787637" cy="17864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8733DB-70B7-4DC4-AD1C-ABBDD493E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89" t="48294" r="2276" b="13820"/>
          <a:stretch/>
        </p:blipFill>
        <p:spPr>
          <a:xfrm>
            <a:off x="323384" y="4393583"/>
            <a:ext cx="6701884" cy="2155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6A3DB62-5AED-45BF-892A-87180C950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20" b="9172"/>
          <a:stretch/>
        </p:blipFill>
        <p:spPr>
          <a:xfrm>
            <a:off x="3040287" y="2566156"/>
            <a:ext cx="5529148" cy="1422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421BEE1-F25A-4BCF-B158-BB99D67D7A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6" t="2" r="2380" b="37008"/>
          <a:stretch/>
        </p:blipFill>
        <p:spPr>
          <a:xfrm>
            <a:off x="4437909" y="345506"/>
            <a:ext cx="6891455" cy="1341044"/>
          </a:xfrm>
          <a:prstGeom prst="rect">
            <a:avLst/>
          </a:prstGeom>
        </p:spPr>
      </p:pic>
      <p:sp>
        <p:nvSpPr>
          <p:cNvPr id="12" name="Стрелка: изогнутая вверх 11">
            <a:extLst>
              <a:ext uri="{FF2B5EF4-FFF2-40B4-BE49-F238E27FC236}">
                <a16:creationId xmlns="" xmlns:a16="http://schemas.microsoft.com/office/drawing/2014/main" id="{DAD6ECB1-23E0-4856-ACEE-13693FF11F31}"/>
              </a:ext>
            </a:extLst>
          </p:cNvPr>
          <p:cNvSpPr/>
          <p:nvPr/>
        </p:nvSpPr>
        <p:spPr>
          <a:xfrm rot="5400000" flipH="1">
            <a:off x="1696755" y="3239430"/>
            <a:ext cx="1260090" cy="1159727"/>
          </a:xfrm>
          <a:prstGeom prst="bent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7B8E7A6-E7E4-4611-A5B4-5231FDF52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287" y="994874"/>
            <a:ext cx="1268078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33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67021188-2002-403E-8508-74AE9A9EE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840381594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9158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788" y="574288"/>
            <a:ext cx="9499370" cy="53525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2724BE-EDD0-4A39-A964-442B3C7F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2" y="5288357"/>
            <a:ext cx="849246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584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21852329"/>
              </p:ext>
            </p:extLst>
          </p:nvPr>
        </p:nvGraphicFramePr>
        <p:xfrm>
          <a:off x="539021" y="1719263"/>
          <a:ext cx="11113957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-332" r="1050"/>
          <a:stretch/>
        </p:blipFill>
        <p:spPr>
          <a:xfrm>
            <a:off x="395294" y="188913"/>
            <a:ext cx="8385175" cy="1530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804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01675" y="273050"/>
            <a:ext cx="10515600" cy="1356245"/>
          </a:xfrm>
          <a:effectLst/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– </a:t>
            </a:r>
            <a:r>
              <a:rPr lang="uk-UA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освітою дитини дошкільного віку </a:t>
            </a:r>
            <a:r>
              <a:rPr lang="uk-UA" sz="4000" b="0" spc="-50" dirty="0">
                <a:solidFill>
                  <a:srgbClr val="0070C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ми розуміємо спеціально організований процес цілеспрямованого формування особистості, становлення і розвиток духовної сутності в єдності з оволодінням науковими знаннями та вміннями</a:t>
            </a:r>
            <a:endParaRPr lang="uk-UA" sz="4900" dirty="0">
              <a:solidFill>
                <a:srgbClr val="0070C0"/>
              </a:solidFill>
            </a:endParaRPr>
          </a:p>
        </p:txBody>
      </p:sp>
      <p:pic>
        <p:nvPicPr>
          <p:cNvPr id="4198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692275" y="363681"/>
            <a:ext cx="8534400" cy="177372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84600037"/>
              </p:ext>
            </p:extLst>
          </p:nvPr>
        </p:nvGraphicFramePr>
        <p:xfrm>
          <a:off x="480060" y="1291166"/>
          <a:ext cx="112471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57400" y="202555"/>
            <a:ext cx="8743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400" b="1" dirty="0">
                <a:solidFill>
                  <a:srgbClr val="0070C0"/>
                </a:solidFill>
                <a:latin typeface="Trebuchet MS" panose="020B0603020202020204" pitchFamily="34" charset="0"/>
              </a:rPr>
              <a:t>Переваги </a:t>
            </a:r>
            <a:r>
              <a:rPr lang="en-US" altLang="uk-UA" sz="4400" b="1" dirty="0">
                <a:solidFill>
                  <a:srgbClr val="0070C0"/>
                </a:solidFill>
                <a:latin typeface="Trebuchet MS" panose="020B0603020202020204" pitchFamily="34" charset="0"/>
              </a:rPr>
              <a:t>STREAM-</a:t>
            </a:r>
            <a:r>
              <a:rPr lang="uk-UA" altLang="uk-UA" sz="4400" b="1" dirty="0">
                <a:solidFill>
                  <a:srgbClr val="0070C0"/>
                </a:solidFill>
                <a:latin typeface="Trebuchet MS" panose="020B0603020202020204" pitchFamily="34" charset="0"/>
              </a:rPr>
              <a:t>освіти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9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1840</TotalTime>
  <Words>864</Words>
  <Application>Microsoft Office PowerPoint</Application>
  <PresentationFormat>Произвольный</PresentationFormat>
  <Paragraphs>135</Paragraphs>
  <Slides>27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1_Воздушный поток</vt:lpstr>
      <vt:lpstr>Комунальна установа  «Центр професійного розвитку педагогічних працівників  Вінницької міської ради»    Сучасна освітня технологія STREAM-освіта: здійснення міжпредметної інтеграції у ЗДО      м. Вінниця – 2021 р.</vt:lpstr>
      <vt:lpstr>Слайд 2</vt:lpstr>
      <vt:lpstr>Слайд 3</vt:lpstr>
      <vt:lpstr>Слайд 4</vt:lpstr>
      <vt:lpstr>Слайд 5</vt:lpstr>
      <vt:lpstr>Слайд 6</vt:lpstr>
      <vt:lpstr>Слайд 7</vt:lpstr>
      <vt:lpstr>   Під STREAM – освітою дитини дошкільного віку ми розуміємо спеціально організований процес цілеспрямованого формування особистості, становлення і розвиток духовної сутності в єдності з оволодінням науковими знаннями та вміннями</vt:lpstr>
      <vt:lpstr>Слайд 9</vt:lpstr>
      <vt:lpstr>Слайд 10</vt:lpstr>
      <vt:lpstr>Слайд 11</vt:lpstr>
      <vt:lpstr>Слайд 12</vt:lpstr>
      <vt:lpstr>Слайд 13</vt:lpstr>
      <vt:lpstr>Розподіл напрямів роботи за альтернативною програмою</vt:lpstr>
      <vt:lpstr>Види дитячої діяльності</vt:lpstr>
      <vt:lpstr>Слайд 16</vt:lpstr>
      <vt:lpstr>Слайд 17</vt:lpstr>
      <vt:lpstr>Слайд 18</vt:lpstr>
      <vt:lpstr> Сходинки пізнання світу дитиною дошкільного віку у STREAM-освіті:</vt:lpstr>
      <vt:lpstr>Слайд 20</vt:lpstr>
      <vt:lpstr>Слайд 21</vt:lpstr>
      <vt:lpstr>Слайд 22</vt:lpstr>
      <vt:lpstr>Слайд 23</vt:lpstr>
      <vt:lpstr>Пріоритетні форми презентації пізнавальної інформації</vt:lpstr>
      <vt:lpstr>Географія впровадження STREAM-освіти у ЗДО м. Вінниці </vt:lpstr>
      <vt:lpstr>Слайд 26</vt:lpstr>
      <vt:lpstr>Слайд 27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135</cp:revision>
  <dcterms:created xsi:type="dcterms:W3CDTF">2019-04-04T11:55:39Z</dcterms:created>
  <dcterms:modified xsi:type="dcterms:W3CDTF">2021-05-18T13:29:15Z</dcterms:modified>
</cp:coreProperties>
</file>